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4" r:id="rId2"/>
    <p:sldId id="278" r:id="rId3"/>
    <p:sldId id="277" r:id="rId4"/>
    <p:sldId id="279" r:id="rId5"/>
    <p:sldId id="280" r:id="rId6"/>
    <p:sldId id="281" r:id="rId7"/>
    <p:sldId id="285" r:id="rId8"/>
    <p:sldId id="284" r:id="rId9"/>
    <p:sldId id="286" r:id="rId10"/>
    <p:sldId id="313" r:id="rId11"/>
    <p:sldId id="314" r:id="rId12"/>
    <p:sldId id="288" r:id="rId13"/>
    <p:sldId id="289" r:id="rId14"/>
    <p:sldId id="292" r:id="rId15"/>
    <p:sldId id="293" r:id="rId16"/>
    <p:sldId id="294" r:id="rId17"/>
    <p:sldId id="297" r:id="rId18"/>
    <p:sldId id="298" r:id="rId19"/>
    <p:sldId id="305" r:id="rId20"/>
    <p:sldId id="306" r:id="rId21"/>
    <p:sldId id="311" r:id="rId22"/>
    <p:sldId id="31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FF66"/>
    <a:srgbClr val="FF66CC"/>
    <a:srgbClr val="FF5050"/>
    <a:srgbClr val="33CC33"/>
    <a:srgbClr val="669900"/>
    <a:srgbClr val="0066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3355" autoAdjust="0"/>
  </p:normalViewPr>
  <p:slideViewPr>
    <p:cSldViewPr>
      <p:cViewPr varScale="1">
        <p:scale>
          <a:sx n="73" d="100"/>
          <a:sy n="73" d="100"/>
        </p:scale>
        <p:origin x="-15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373AEB3-5BAE-4EBF-AAE3-300DF5B22B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D891F4-9C4F-4F32-A452-37E712D7C1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25604" name="Slide Number Placeholder 3"/>
          <p:cNvSpPr>
            <a:spLocks noGrp="1"/>
          </p:cNvSpPr>
          <p:nvPr>
            <p:ph type="sldNum" sz="quarter" idx="5"/>
          </p:nvPr>
        </p:nvSpPr>
        <p:spPr>
          <a:noFill/>
        </p:spPr>
        <p:txBody>
          <a:bodyPr/>
          <a:lstStyle/>
          <a:p>
            <a:fld id="{C700EA65-3E62-476B-BC7F-0404E073D02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287CBD4E-7145-4556-B377-0039697F56C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6D692BB8-CF6C-4DC7-B19D-4D13E766F6EC}"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9A3E974D-5315-454C-B00A-6F7A41AB3218}"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24D1018A-2610-402F-81DC-757E9F69563B}"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36DA20AE-3FDD-456F-95DD-AFE204725294}"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6E55DCCC-3140-4EEE-8EB3-9535B3CE401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B1296F58-A80E-4134-9403-5582CF9758FD}"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349009FA-6552-4DE5-B2E8-FCE4E2E86B24}"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8F8D5225-0FE3-4572-A8EC-E2F6574C6949}"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2FB157-CFFE-4DD6-AA4E-1F11D91D2E1C}" type="slidenum">
              <a:rPr lang="en-US" smtClean="0"/>
              <a:pPr/>
              <a:t>20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solidFill>
                <a:srgbClr val="FF505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4F6BCD21-8848-4712-9D2C-61ACFA4C6C6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462FDFB-4B2E-4BAD-9F67-3DF965D771E0}" type="slidenum">
              <a:rPr lang="en-US" smtClean="0"/>
              <a:pPr/>
              <a:t>21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solidFill>
                <a:srgbClr val="FF505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A67EC83-C885-4F61-891B-C28B0E692C14}" type="slidenum">
              <a:rPr lang="en-US" smtClean="0"/>
              <a:pPr/>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9743EF-4F2A-4A01-9F8C-D42A5E67A730}" type="slidenum">
              <a:rPr lang="en-US" smtClean="0"/>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A537B659-8E8C-4F90-90AF-9F9D678B756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0FCD9D5D-E621-492B-8308-F9DF5EEE7D3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08576814-06D6-4237-8167-B7D6D4DDDCB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CC011DD-57AE-4D93-8C16-F5576B9B57D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671911F5-F297-4F5C-8C3F-FC4F4996FB0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body">
    <p:spTree>
      <p:nvGrpSpPr>
        <p:cNvPr id="1" name=""/>
        <p:cNvGrpSpPr/>
        <p:nvPr/>
      </p:nvGrpSpPr>
      <p:grpSpPr>
        <a:xfrm>
          <a:off x="0" y="0"/>
          <a:ext cx="0" cy="0"/>
          <a:chOff x="0" y="0"/>
          <a:chExt cx="0" cy="0"/>
        </a:xfrm>
      </p:grpSpPr>
      <p:graphicFrame>
        <p:nvGraphicFramePr>
          <p:cNvPr id="2" name="Object 6"/>
          <p:cNvGraphicFramePr>
            <a:graphicFrameLocks/>
          </p:cNvGraphicFramePr>
          <p:nvPr/>
        </p:nvGraphicFramePr>
        <p:xfrm>
          <a:off x="0" y="0"/>
          <a:ext cx="9144000" cy="6858000"/>
        </p:xfrm>
        <a:graphic>
          <a:graphicData uri="http://schemas.openxmlformats.org/presentationml/2006/ole">
            <p:oleObj spid="_x0000_s59394" name="Acrobat Document" r:id="rId3" imgW="6876190" imgH="4971429" progId="AcroExch.Document.7">
              <p:embed/>
            </p:oleObj>
          </a:graphicData>
        </a:graphic>
      </p:graphicFrame>
      <p:sp>
        <p:nvSpPr>
          <p:cNvPr id="3" name="Text Box 11"/>
          <p:cNvSpPr txBox="1">
            <a:spLocks noChangeArrowheads="1"/>
          </p:cNvSpPr>
          <p:nvPr userDrawn="1"/>
        </p:nvSpPr>
        <p:spPr bwMode="auto">
          <a:xfrm>
            <a:off x="6367463" y="4752975"/>
            <a:ext cx="14001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dirty="0" smtClean="0"/>
              <a:t>GEOFF SHARPE</a:t>
            </a:r>
          </a:p>
        </p:txBody>
      </p:sp>
      <p:sp>
        <p:nvSpPr>
          <p:cNvPr id="4" name="Text Box 12"/>
          <p:cNvSpPr txBox="1">
            <a:spLocks noChangeArrowheads="1"/>
          </p:cNvSpPr>
          <p:nvPr userDrawn="1"/>
        </p:nvSpPr>
        <p:spPr bwMode="auto">
          <a:xfrm>
            <a:off x="6359525" y="4981575"/>
            <a:ext cx="1271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FRED WRIGHT</a:t>
            </a:r>
          </a:p>
        </p:txBody>
      </p:sp>
      <p:sp>
        <p:nvSpPr>
          <p:cNvPr id="5" name="Text Box 13"/>
          <p:cNvSpPr txBox="1">
            <a:spLocks noChangeArrowheads="1"/>
          </p:cNvSpPr>
          <p:nvPr userDrawn="1"/>
        </p:nvSpPr>
        <p:spPr bwMode="auto">
          <a:xfrm>
            <a:off x="6780213" y="5210175"/>
            <a:ext cx="13731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dirty="0" smtClean="0"/>
              <a:t>MIKE FREEMAN</a:t>
            </a:r>
          </a:p>
        </p:txBody>
      </p:sp>
      <p:sp>
        <p:nvSpPr>
          <p:cNvPr id="6" name="Oval 14"/>
          <p:cNvSpPr>
            <a:spLocks noChangeArrowheads="1"/>
          </p:cNvSpPr>
          <p:nvPr userDrawn="1"/>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7" name="Text Box 15"/>
          <p:cNvSpPr txBox="1">
            <a:spLocks noChangeArrowheads="1"/>
          </p:cNvSpPr>
          <p:nvPr userDrawn="1"/>
        </p:nvSpPr>
        <p:spPr bwMode="auto">
          <a:xfrm>
            <a:off x="2819400" y="6353175"/>
            <a:ext cx="10652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dirty="0" smtClean="0"/>
              <a:t>JOSE CRUZ</a:t>
            </a:r>
          </a:p>
        </p:txBody>
      </p:sp>
      <p:sp>
        <p:nvSpPr>
          <p:cNvPr id="8" name="Text Box 16"/>
          <p:cNvSpPr txBox="1">
            <a:spLocks noChangeArrowheads="1"/>
          </p:cNvSpPr>
          <p:nvPr userDrawn="1"/>
        </p:nvSpPr>
        <p:spPr bwMode="auto">
          <a:xfrm>
            <a:off x="2813050" y="6581775"/>
            <a:ext cx="13033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JEFF STAPLES</a:t>
            </a:r>
          </a:p>
        </p:txBody>
      </p:sp>
      <p:sp>
        <p:nvSpPr>
          <p:cNvPr id="9" name="Line 73"/>
          <p:cNvSpPr>
            <a:spLocks noChangeShapeType="1"/>
          </p:cNvSpPr>
          <p:nvPr userDrawn="1"/>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10" name="Text Box 81"/>
          <p:cNvSpPr txBox="1">
            <a:spLocks noChangeArrowheads="1"/>
          </p:cNvSpPr>
          <p:nvPr userDrawn="1"/>
        </p:nvSpPr>
        <p:spPr bwMode="auto">
          <a:xfrm>
            <a:off x="4524375" y="6292850"/>
            <a:ext cx="581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2   3</a:t>
            </a:r>
          </a:p>
        </p:txBody>
      </p:sp>
      <p:sp>
        <p:nvSpPr>
          <p:cNvPr id="11" name="Text Box 3"/>
          <p:cNvSpPr txBox="1">
            <a:spLocks noChangeArrowheads="1"/>
          </p:cNvSpPr>
          <p:nvPr userDrawn="1"/>
        </p:nvSpPr>
        <p:spPr bwMode="auto">
          <a:xfrm>
            <a:off x="3505200" y="30163"/>
            <a:ext cx="23352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GHSA HIGH SCHOOL FINALS</a:t>
            </a:r>
          </a:p>
        </p:txBody>
      </p:sp>
      <p:sp>
        <p:nvSpPr>
          <p:cNvPr id="12" name="Text Box 4"/>
          <p:cNvSpPr txBox="1">
            <a:spLocks noChangeArrowheads="1"/>
          </p:cNvSpPr>
          <p:nvPr userDrawn="1"/>
        </p:nvSpPr>
        <p:spPr bwMode="auto">
          <a:xfrm>
            <a:off x="6477000" y="30163"/>
            <a:ext cx="9890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dirty="0" smtClean="0"/>
              <a:t> 8 / 6 / 2011</a:t>
            </a:r>
          </a:p>
        </p:txBody>
      </p:sp>
      <p:sp>
        <p:nvSpPr>
          <p:cNvPr id="13" name="Oval 5"/>
          <p:cNvSpPr>
            <a:spLocks noChangeArrowheads="1"/>
          </p:cNvSpPr>
          <p:nvPr userDrawn="1"/>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4" name="Text Box 6"/>
          <p:cNvSpPr txBox="1">
            <a:spLocks noChangeArrowheads="1"/>
          </p:cNvSpPr>
          <p:nvPr userDrawn="1"/>
        </p:nvSpPr>
        <p:spPr bwMode="auto">
          <a:xfrm>
            <a:off x="3500438" y="334963"/>
            <a:ext cx="20923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MARIETTA HIGH SCHOOL</a:t>
            </a:r>
          </a:p>
        </p:txBody>
      </p:sp>
      <p:sp>
        <p:nvSpPr>
          <p:cNvPr id="15" name="Text Box 7"/>
          <p:cNvSpPr txBox="1">
            <a:spLocks noChangeArrowheads="1"/>
          </p:cNvSpPr>
          <p:nvPr userDrawn="1"/>
        </p:nvSpPr>
        <p:spPr bwMode="auto">
          <a:xfrm>
            <a:off x="7696200" y="336550"/>
            <a:ext cx="5222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7  00</a:t>
            </a:r>
          </a:p>
        </p:txBody>
      </p:sp>
      <p:sp>
        <p:nvSpPr>
          <p:cNvPr id="16" name="Oval 8"/>
          <p:cNvSpPr>
            <a:spLocks noChangeArrowheads="1"/>
          </p:cNvSpPr>
          <p:nvPr userDrawn="1"/>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7" name="Text Box 9"/>
          <p:cNvSpPr txBox="1">
            <a:spLocks noChangeArrowheads="1"/>
          </p:cNvSpPr>
          <p:nvPr userDrawn="1"/>
        </p:nvSpPr>
        <p:spPr bwMode="auto">
          <a:xfrm>
            <a:off x="3573463" y="563563"/>
            <a:ext cx="41751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3 A</a:t>
            </a:r>
          </a:p>
        </p:txBody>
      </p:sp>
      <p:sp>
        <p:nvSpPr>
          <p:cNvPr id="18" name="Text Box 10"/>
          <p:cNvSpPr txBox="1">
            <a:spLocks noChangeArrowheads="1"/>
          </p:cNvSpPr>
          <p:nvPr userDrawn="1"/>
        </p:nvSpPr>
        <p:spPr bwMode="auto">
          <a:xfrm>
            <a:off x="3541713" y="792163"/>
            <a:ext cx="2698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1</a:t>
            </a:r>
          </a:p>
        </p:txBody>
      </p:sp>
      <p:sp>
        <p:nvSpPr>
          <p:cNvPr id="19" name="Text Box 17"/>
          <p:cNvSpPr txBox="1">
            <a:spLocks noChangeArrowheads="1"/>
          </p:cNvSpPr>
          <p:nvPr userDrawn="1"/>
        </p:nvSpPr>
        <p:spPr bwMode="auto">
          <a:xfrm>
            <a:off x="2209800" y="1173163"/>
            <a:ext cx="509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OLA</a:t>
            </a:r>
          </a:p>
        </p:txBody>
      </p:sp>
      <p:sp>
        <p:nvSpPr>
          <p:cNvPr id="20" name="Text Box 18"/>
          <p:cNvSpPr txBox="1">
            <a:spLocks noChangeArrowheads="1"/>
          </p:cNvSpPr>
          <p:nvPr userDrawn="1"/>
        </p:nvSpPr>
        <p:spPr bwMode="auto">
          <a:xfrm>
            <a:off x="7359650" y="1173163"/>
            <a:ext cx="8763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NEWNAN</a:t>
            </a:r>
          </a:p>
        </p:txBody>
      </p:sp>
      <p:sp>
        <p:nvSpPr>
          <p:cNvPr id="21" name="Oval 19"/>
          <p:cNvSpPr>
            <a:spLocks noChangeArrowheads="1"/>
          </p:cNvSpPr>
          <p:nvPr userDrawn="1"/>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22" name="Text Box 21"/>
          <p:cNvSpPr txBox="1">
            <a:spLocks noChangeArrowheads="1"/>
          </p:cNvSpPr>
          <p:nvPr userDrawn="1"/>
        </p:nvSpPr>
        <p:spPr bwMode="auto">
          <a:xfrm>
            <a:off x="276225" y="1492250"/>
            <a:ext cx="4095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11</a:t>
            </a:r>
          </a:p>
        </p:txBody>
      </p:sp>
      <p:sp>
        <p:nvSpPr>
          <p:cNvPr id="23" name="Text Box 22"/>
          <p:cNvSpPr txBox="1">
            <a:spLocks noChangeArrowheads="1"/>
          </p:cNvSpPr>
          <p:nvPr userDrawn="1"/>
        </p:nvSpPr>
        <p:spPr bwMode="auto">
          <a:xfrm>
            <a:off x="276225" y="19494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4</a:t>
            </a:r>
          </a:p>
        </p:txBody>
      </p:sp>
      <p:sp>
        <p:nvSpPr>
          <p:cNvPr id="24" name="Text Box 23"/>
          <p:cNvSpPr txBox="1">
            <a:spLocks noChangeArrowheads="1"/>
          </p:cNvSpPr>
          <p:nvPr userDrawn="1"/>
        </p:nvSpPr>
        <p:spPr bwMode="auto">
          <a:xfrm>
            <a:off x="276225" y="2406650"/>
            <a:ext cx="3984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2c</a:t>
            </a:r>
          </a:p>
        </p:txBody>
      </p:sp>
      <p:sp>
        <p:nvSpPr>
          <p:cNvPr id="25" name="Text Box 24"/>
          <p:cNvSpPr txBox="1">
            <a:spLocks noChangeArrowheads="1"/>
          </p:cNvSpPr>
          <p:nvPr userDrawn="1"/>
        </p:nvSpPr>
        <p:spPr bwMode="auto">
          <a:xfrm>
            <a:off x="465138" y="289560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8</a:t>
            </a:r>
          </a:p>
        </p:txBody>
      </p:sp>
      <p:sp>
        <p:nvSpPr>
          <p:cNvPr id="26" name="Text Box 25"/>
          <p:cNvSpPr txBox="1">
            <a:spLocks noChangeArrowheads="1"/>
          </p:cNvSpPr>
          <p:nvPr userDrawn="1"/>
        </p:nvSpPr>
        <p:spPr bwMode="auto">
          <a:xfrm>
            <a:off x="312738" y="3397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3</a:t>
            </a:r>
          </a:p>
        </p:txBody>
      </p:sp>
      <p:sp>
        <p:nvSpPr>
          <p:cNvPr id="27" name="Text Box 26"/>
          <p:cNvSpPr txBox="1">
            <a:spLocks noChangeArrowheads="1"/>
          </p:cNvSpPr>
          <p:nvPr userDrawn="1"/>
        </p:nvSpPr>
        <p:spPr bwMode="auto">
          <a:xfrm>
            <a:off x="312738" y="3854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5</a:t>
            </a:r>
          </a:p>
        </p:txBody>
      </p:sp>
      <p:sp>
        <p:nvSpPr>
          <p:cNvPr id="28" name="Text Box 27"/>
          <p:cNvSpPr txBox="1">
            <a:spLocks noChangeArrowheads="1"/>
          </p:cNvSpPr>
          <p:nvPr userDrawn="1"/>
        </p:nvSpPr>
        <p:spPr bwMode="auto">
          <a:xfrm>
            <a:off x="1779588" y="1143000"/>
            <a:ext cx="3540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 6</a:t>
            </a:r>
          </a:p>
        </p:txBody>
      </p:sp>
      <p:sp>
        <p:nvSpPr>
          <p:cNvPr id="29" name="Text Box 28"/>
          <p:cNvSpPr txBox="1">
            <a:spLocks noChangeArrowheads="1"/>
          </p:cNvSpPr>
          <p:nvPr userDrawn="1"/>
        </p:nvSpPr>
        <p:spPr bwMode="auto">
          <a:xfrm>
            <a:off x="5341938" y="152400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5</a:t>
            </a:r>
          </a:p>
        </p:txBody>
      </p:sp>
      <p:sp>
        <p:nvSpPr>
          <p:cNvPr id="30" name="Text Box 29"/>
          <p:cNvSpPr txBox="1">
            <a:spLocks noChangeArrowheads="1"/>
          </p:cNvSpPr>
          <p:nvPr userDrawn="1"/>
        </p:nvSpPr>
        <p:spPr bwMode="auto">
          <a:xfrm>
            <a:off x="5341938"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1</a:t>
            </a:r>
          </a:p>
        </p:txBody>
      </p:sp>
      <p:sp>
        <p:nvSpPr>
          <p:cNvPr id="31" name="Text Box 30"/>
          <p:cNvSpPr txBox="1">
            <a:spLocks noChangeArrowheads="1"/>
          </p:cNvSpPr>
          <p:nvPr userDrawn="1"/>
        </p:nvSpPr>
        <p:spPr bwMode="auto">
          <a:xfrm>
            <a:off x="5349875" y="24066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9</a:t>
            </a:r>
          </a:p>
        </p:txBody>
      </p:sp>
      <p:sp>
        <p:nvSpPr>
          <p:cNvPr id="32" name="Text Box 31"/>
          <p:cNvSpPr txBox="1">
            <a:spLocks noChangeArrowheads="1"/>
          </p:cNvSpPr>
          <p:nvPr userDrawn="1"/>
        </p:nvSpPr>
        <p:spPr bwMode="auto">
          <a:xfrm>
            <a:off x="5349875" y="28638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6</a:t>
            </a:r>
          </a:p>
        </p:txBody>
      </p:sp>
      <p:sp>
        <p:nvSpPr>
          <p:cNvPr id="33" name="Text Box 32"/>
          <p:cNvSpPr txBox="1">
            <a:spLocks noChangeArrowheads="1"/>
          </p:cNvSpPr>
          <p:nvPr userDrawn="1"/>
        </p:nvSpPr>
        <p:spPr bwMode="auto">
          <a:xfrm>
            <a:off x="5349875" y="33972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4</a:t>
            </a:r>
          </a:p>
        </p:txBody>
      </p:sp>
      <p:sp>
        <p:nvSpPr>
          <p:cNvPr id="34" name="Text Box 33"/>
          <p:cNvSpPr txBox="1">
            <a:spLocks noChangeArrowheads="1"/>
          </p:cNvSpPr>
          <p:nvPr userDrawn="1"/>
        </p:nvSpPr>
        <p:spPr bwMode="auto">
          <a:xfrm>
            <a:off x="5316538" y="3854450"/>
            <a:ext cx="3984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8c</a:t>
            </a:r>
          </a:p>
        </p:txBody>
      </p:sp>
      <p:sp>
        <p:nvSpPr>
          <p:cNvPr id="35" name="Text Box 34"/>
          <p:cNvSpPr txBox="1">
            <a:spLocks noChangeArrowheads="1"/>
          </p:cNvSpPr>
          <p:nvPr userDrawn="1"/>
        </p:nvSpPr>
        <p:spPr bwMode="auto">
          <a:xfrm>
            <a:off x="6696075" y="1143000"/>
            <a:ext cx="4667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 13</a:t>
            </a:r>
          </a:p>
        </p:txBody>
      </p:sp>
      <p:sp>
        <p:nvSpPr>
          <p:cNvPr id="36" name="Text Box 35"/>
          <p:cNvSpPr txBox="1">
            <a:spLocks noChangeArrowheads="1"/>
          </p:cNvSpPr>
          <p:nvPr userDrawn="1"/>
        </p:nvSpPr>
        <p:spPr bwMode="auto">
          <a:xfrm>
            <a:off x="7696200" y="595313"/>
            <a:ext cx="5222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b="1" smtClean="0"/>
              <a:t>7  00</a:t>
            </a:r>
          </a:p>
        </p:txBody>
      </p:sp>
      <p:sp>
        <p:nvSpPr>
          <p:cNvPr id="37" name="Oval 41"/>
          <p:cNvSpPr>
            <a:spLocks noChangeArrowheads="1"/>
          </p:cNvSpPr>
          <p:nvPr userDrawn="1"/>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38" name="Oval 42"/>
          <p:cNvSpPr>
            <a:spLocks noChangeArrowheads="1"/>
          </p:cNvSpPr>
          <p:nvPr userDrawn="1"/>
        </p:nvSpPr>
        <p:spPr bwMode="auto">
          <a:xfrm>
            <a:off x="1274763" y="1524000"/>
            <a:ext cx="228600" cy="228600"/>
          </a:xfrm>
          <a:prstGeom prst="ellipse">
            <a:avLst/>
          </a:prstGeom>
          <a:noFill/>
          <a:ln w="9525">
            <a:solidFill>
              <a:schemeClr val="tx1"/>
            </a:solidFill>
            <a:round/>
            <a:headEnd/>
            <a:tailEnd/>
          </a:ln>
        </p:spPr>
        <p:txBody>
          <a:bodyPr wrap="none" anchor="ctr"/>
          <a:lstStyle/>
          <a:p>
            <a:endParaRPr lang="en-US"/>
          </a:p>
        </p:txBody>
      </p:sp>
      <p:sp>
        <p:nvSpPr>
          <p:cNvPr id="39" name="Text Box 38"/>
          <p:cNvSpPr txBox="1">
            <a:spLocks noChangeArrowheads="1"/>
          </p:cNvSpPr>
          <p:nvPr userDrawn="1"/>
        </p:nvSpPr>
        <p:spPr bwMode="auto">
          <a:xfrm rot="10800000" flipV="1">
            <a:off x="1254125" y="14922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1</a:t>
            </a:r>
          </a:p>
        </p:txBody>
      </p:sp>
      <p:sp>
        <p:nvSpPr>
          <p:cNvPr id="40" name="Oval 44"/>
          <p:cNvSpPr>
            <a:spLocks noChangeArrowheads="1"/>
          </p:cNvSpPr>
          <p:nvPr userDrawn="1"/>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41" name="Oval 45"/>
          <p:cNvSpPr>
            <a:spLocks noChangeArrowheads="1"/>
          </p:cNvSpPr>
          <p:nvPr userDrawn="1"/>
        </p:nvSpPr>
        <p:spPr bwMode="auto">
          <a:xfrm>
            <a:off x="1503363" y="1524000"/>
            <a:ext cx="228600" cy="228600"/>
          </a:xfrm>
          <a:prstGeom prst="ellipse">
            <a:avLst/>
          </a:prstGeom>
          <a:noFill/>
          <a:ln w="9525">
            <a:solidFill>
              <a:schemeClr val="tx1"/>
            </a:solidFill>
            <a:round/>
            <a:headEnd/>
            <a:tailEnd/>
          </a:ln>
        </p:spPr>
        <p:txBody>
          <a:bodyPr wrap="none" anchor="ctr"/>
          <a:lstStyle/>
          <a:p>
            <a:endParaRPr lang="en-US"/>
          </a:p>
        </p:txBody>
      </p:sp>
      <p:sp>
        <p:nvSpPr>
          <p:cNvPr id="42" name="Text Box 41"/>
          <p:cNvSpPr txBox="1">
            <a:spLocks noChangeArrowheads="1"/>
          </p:cNvSpPr>
          <p:nvPr userDrawn="1"/>
        </p:nvSpPr>
        <p:spPr bwMode="auto">
          <a:xfrm rot="10800000" flipV="1">
            <a:off x="1482725" y="14922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2</a:t>
            </a:r>
          </a:p>
        </p:txBody>
      </p:sp>
      <p:sp>
        <p:nvSpPr>
          <p:cNvPr id="43" name="Oval 47"/>
          <p:cNvSpPr>
            <a:spLocks noChangeArrowheads="1"/>
          </p:cNvSpPr>
          <p:nvPr userDrawn="1"/>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44" name="Oval 48"/>
          <p:cNvSpPr>
            <a:spLocks noChangeArrowheads="1"/>
          </p:cNvSpPr>
          <p:nvPr userDrawn="1"/>
        </p:nvSpPr>
        <p:spPr bwMode="auto">
          <a:xfrm>
            <a:off x="1722438" y="1524000"/>
            <a:ext cx="228600" cy="228600"/>
          </a:xfrm>
          <a:prstGeom prst="ellipse">
            <a:avLst/>
          </a:prstGeom>
          <a:noFill/>
          <a:ln w="9525">
            <a:solidFill>
              <a:schemeClr val="tx1"/>
            </a:solidFill>
            <a:round/>
            <a:headEnd/>
            <a:tailEnd/>
          </a:ln>
        </p:spPr>
        <p:txBody>
          <a:bodyPr wrap="none" anchor="ctr"/>
          <a:lstStyle/>
          <a:p>
            <a:endParaRPr lang="en-US"/>
          </a:p>
        </p:txBody>
      </p:sp>
      <p:sp>
        <p:nvSpPr>
          <p:cNvPr id="45" name="Text Box 44"/>
          <p:cNvSpPr txBox="1">
            <a:spLocks noChangeArrowheads="1"/>
          </p:cNvSpPr>
          <p:nvPr userDrawn="1"/>
        </p:nvSpPr>
        <p:spPr bwMode="auto">
          <a:xfrm rot="10800000" flipV="1">
            <a:off x="1676400" y="14922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P</a:t>
            </a:r>
          </a:p>
        </p:txBody>
      </p:sp>
      <p:sp>
        <p:nvSpPr>
          <p:cNvPr id="46" name="Oval 50"/>
          <p:cNvSpPr>
            <a:spLocks noChangeArrowheads="1"/>
          </p:cNvSpPr>
          <p:nvPr userDrawn="1"/>
        </p:nvSpPr>
        <p:spPr bwMode="auto">
          <a:xfrm>
            <a:off x="1939925" y="1524000"/>
            <a:ext cx="228600" cy="228600"/>
          </a:xfrm>
          <a:prstGeom prst="ellipse">
            <a:avLst/>
          </a:prstGeom>
          <a:noFill/>
          <a:ln w="9525">
            <a:solidFill>
              <a:schemeClr val="tx1"/>
            </a:solidFill>
            <a:round/>
            <a:headEnd/>
            <a:tailEnd/>
          </a:ln>
        </p:spPr>
        <p:txBody>
          <a:bodyPr wrap="none" anchor="ctr"/>
          <a:lstStyle/>
          <a:p>
            <a:endParaRPr lang="en-US"/>
          </a:p>
        </p:txBody>
      </p:sp>
      <p:sp>
        <p:nvSpPr>
          <p:cNvPr id="47" name="Text Box 46"/>
          <p:cNvSpPr txBox="1">
            <a:spLocks noChangeArrowheads="1"/>
          </p:cNvSpPr>
          <p:nvPr userDrawn="1"/>
        </p:nvSpPr>
        <p:spPr bwMode="auto">
          <a:xfrm rot="10800000" flipV="1">
            <a:off x="1871663" y="1492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R</a:t>
            </a:r>
          </a:p>
        </p:txBody>
      </p:sp>
      <p:sp>
        <p:nvSpPr>
          <p:cNvPr id="48" name="Line 47"/>
          <p:cNvSpPr>
            <a:spLocks noChangeShapeType="1"/>
          </p:cNvSpPr>
          <p:nvPr userDrawn="1"/>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49" name="Text Box 48"/>
          <p:cNvSpPr txBox="1">
            <a:spLocks noChangeArrowheads="1"/>
          </p:cNvSpPr>
          <p:nvPr userDrawn="1"/>
        </p:nvSpPr>
        <p:spPr bwMode="auto">
          <a:xfrm rot="10800000" flipV="1">
            <a:off x="6180138" y="1492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1</a:t>
            </a:r>
          </a:p>
        </p:txBody>
      </p:sp>
      <p:sp>
        <p:nvSpPr>
          <p:cNvPr id="50" name="Line 49"/>
          <p:cNvSpPr>
            <a:spLocks noChangeShapeType="1"/>
          </p:cNvSpPr>
          <p:nvPr userDrawn="1"/>
        </p:nvSpPr>
        <p:spPr bwMode="auto">
          <a:xfrm flipV="1">
            <a:off x="5029200" y="1524000"/>
            <a:ext cx="152400" cy="304800"/>
          </a:xfrm>
          <a:prstGeom prst="line">
            <a:avLst/>
          </a:prstGeom>
          <a:noFill/>
          <a:ln w="9525">
            <a:solidFill>
              <a:schemeClr val="tx1"/>
            </a:solidFill>
            <a:round/>
            <a:headEnd/>
            <a:tailEnd/>
          </a:ln>
        </p:spPr>
        <p:txBody>
          <a:bodyPr/>
          <a:lstStyle/>
          <a:p>
            <a:endParaRPr lang="en-US"/>
          </a:p>
        </p:txBody>
      </p:sp>
      <p:sp>
        <p:nvSpPr>
          <p:cNvPr id="51" name="Line 50"/>
          <p:cNvSpPr>
            <a:spLocks noChangeShapeType="1"/>
          </p:cNvSpPr>
          <p:nvPr userDrawn="1"/>
        </p:nvSpPr>
        <p:spPr bwMode="auto">
          <a:xfrm>
            <a:off x="5194300" y="1524000"/>
            <a:ext cx="152400" cy="304800"/>
          </a:xfrm>
          <a:prstGeom prst="line">
            <a:avLst/>
          </a:prstGeom>
          <a:noFill/>
          <a:ln w="9525">
            <a:solidFill>
              <a:schemeClr val="tx1"/>
            </a:solidFill>
            <a:round/>
            <a:headEnd/>
            <a:tailEnd/>
          </a:ln>
        </p:spPr>
        <p:txBody>
          <a:bodyPr/>
          <a:lstStyle/>
          <a:p>
            <a:endParaRPr lang="en-US"/>
          </a:p>
        </p:txBody>
      </p:sp>
      <p:sp>
        <p:nvSpPr>
          <p:cNvPr id="52" name="Line 51"/>
          <p:cNvSpPr>
            <a:spLocks noChangeShapeType="1"/>
          </p:cNvSpPr>
          <p:nvPr userDrawn="1"/>
        </p:nvSpPr>
        <p:spPr bwMode="auto">
          <a:xfrm>
            <a:off x="5038725" y="1828800"/>
            <a:ext cx="304800" cy="0"/>
          </a:xfrm>
          <a:prstGeom prst="line">
            <a:avLst/>
          </a:prstGeom>
          <a:noFill/>
          <a:ln w="9525">
            <a:solidFill>
              <a:schemeClr val="tx1"/>
            </a:solidFill>
            <a:round/>
            <a:headEnd/>
            <a:tailEnd/>
          </a:ln>
        </p:spPr>
        <p:txBody>
          <a:bodyPr/>
          <a:lstStyle/>
          <a:p>
            <a:endParaRPr lang="en-US"/>
          </a:p>
        </p:txBody>
      </p:sp>
      <p:sp>
        <p:nvSpPr>
          <p:cNvPr id="53" name="Line 53"/>
          <p:cNvSpPr>
            <a:spLocks noChangeShapeType="1"/>
          </p:cNvSpPr>
          <p:nvPr userDrawn="1"/>
        </p:nvSpPr>
        <p:spPr bwMode="auto">
          <a:xfrm flipV="1">
            <a:off x="6400800" y="1524000"/>
            <a:ext cx="152400" cy="228600"/>
          </a:xfrm>
          <a:prstGeom prst="line">
            <a:avLst/>
          </a:prstGeom>
          <a:noFill/>
          <a:ln w="9525">
            <a:solidFill>
              <a:schemeClr val="tx1"/>
            </a:solidFill>
            <a:round/>
            <a:headEnd/>
            <a:tailEnd/>
          </a:ln>
        </p:spPr>
        <p:txBody>
          <a:bodyPr/>
          <a:lstStyle/>
          <a:p>
            <a:endParaRPr lang="en-US"/>
          </a:p>
        </p:txBody>
      </p:sp>
      <p:sp>
        <p:nvSpPr>
          <p:cNvPr id="54" name="Line 54"/>
          <p:cNvSpPr>
            <a:spLocks noChangeShapeType="1"/>
          </p:cNvSpPr>
          <p:nvPr userDrawn="1"/>
        </p:nvSpPr>
        <p:spPr bwMode="auto">
          <a:xfrm>
            <a:off x="6553200" y="1524000"/>
            <a:ext cx="152400" cy="228600"/>
          </a:xfrm>
          <a:prstGeom prst="line">
            <a:avLst/>
          </a:prstGeom>
          <a:noFill/>
          <a:ln w="9525">
            <a:solidFill>
              <a:schemeClr val="tx1"/>
            </a:solidFill>
            <a:round/>
            <a:headEnd/>
            <a:tailEnd/>
          </a:ln>
        </p:spPr>
        <p:txBody>
          <a:bodyPr/>
          <a:lstStyle/>
          <a:p>
            <a:endParaRPr lang="en-US"/>
          </a:p>
        </p:txBody>
      </p:sp>
      <p:sp>
        <p:nvSpPr>
          <p:cNvPr id="55" name="Line 55"/>
          <p:cNvSpPr>
            <a:spLocks noChangeShapeType="1"/>
          </p:cNvSpPr>
          <p:nvPr userDrawn="1"/>
        </p:nvSpPr>
        <p:spPr bwMode="auto">
          <a:xfrm>
            <a:off x="6400800" y="1752600"/>
            <a:ext cx="304800" cy="0"/>
          </a:xfrm>
          <a:prstGeom prst="line">
            <a:avLst/>
          </a:prstGeom>
          <a:noFill/>
          <a:ln w="9525">
            <a:solidFill>
              <a:schemeClr val="tx1"/>
            </a:solidFill>
            <a:round/>
            <a:headEnd/>
            <a:tailEnd/>
          </a:ln>
        </p:spPr>
        <p:txBody>
          <a:bodyPr/>
          <a:lstStyle/>
          <a:p>
            <a:endParaRPr lang="en-US"/>
          </a:p>
        </p:txBody>
      </p:sp>
      <p:sp>
        <p:nvSpPr>
          <p:cNvPr id="56" name="Text Box 56"/>
          <p:cNvSpPr txBox="1">
            <a:spLocks noChangeArrowheads="1"/>
          </p:cNvSpPr>
          <p:nvPr userDrawn="1"/>
        </p:nvSpPr>
        <p:spPr bwMode="auto">
          <a:xfrm rot="10800000" flipV="1">
            <a:off x="6408738" y="1492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2</a:t>
            </a:r>
          </a:p>
        </p:txBody>
      </p:sp>
      <p:sp>
        <p:nvSpPr>
          <p:cNvPr id="57" name="Line 57"/>
          <p:cNvSpPr>
            <a:spLocks noChangeShapeType="1"/>
          </p:cNvSpPr>
          <p:nvPr userDrawn="1"/>
        </p:nvSpPr>
        <p:spPr bwMode="auto">
          <a:xfrm rot="600000" flipV="1">
            <a:off x="4635500" y="1406525"/>
            <a:ext cx="76200" cy="146050"/>
          </a:xfrm>
          <a:prstGeom prst="line">
            <a:avLst/>
          </a:prstGeom>
          <a:noFill/>
          <a:ln w="9525">
            <a:solidFill>
              <a:schemeClr val="tx1"/>
            </a:solidFill>
            <a:round/>
            <a:headEnd/>
            <a:tailEnd/>
          </a:ln>
        </p:spPr>
        <p:txBody>
          <a:bodyPr/>
          <a:lstStyle/>
          <a:p>
            <a:endParaRPr lang="en-US"/>
          </a:p>
        </p:txBody>
      </p:sp>
      <p:sp>
        <p:nvSpPr>
          <p:cNvPr id="58" name="Line 58"/>
          <p:cNvSpPr>
            <a:spLocks noChangeShapeType="1"/>
          </p:cNvSpPr>
          <p:nvPr userDrawn="1"/>
        </p:nvSpPr>
        <p:spPr bwMode="auto">
          <a:xfrm rot="17400000" flipV="1">
            <a:off x="4757738" y="1412875"/>
            <a:ext cx="76200" cy="146050"/>
          </a:xfrm>
          <a:prstGeom prst="line">
            <a:avLst/>
          </a:prstGeom>
          <a:noFill/>
          <a:ln w="9525">
            <a:solidFill>
              <a:schemeClr val="tx1"/>
            </a:solidFill>
            <a:round/>
            <a:headEnd/>
            <a:tailEnd/>
          </a:ln>
        </p:spPr>
        <p:txBody>
          <a:bodyPr/>
          <a:lstStyle/>
          <a:p>
            <a:endParaRPr lang="en-US"/>
          </a:p>
        </p:txBody>
      </p:sp>
      <p:sp>
        <p:nvSpPr>
          <p:cNvPr id="59" name="Line 59"/>
          <p:cNvSpPr>
            <a:spLocks noChangeShapeType="1"/>
          </p:cNvSpPr>
          <p:nvPr userDrawn="1"/>
        </p:nvSpPr>
        <p:spPr bwMode="auto">
          <a:xfrm>
            <a:off x="4646613" y="1544638"/>
            <a:ext cx="182562" cy="0"/>
          </a:xfrm>
          <a:prstGeom prst="line">
            <a:avLst/>
          </a:prstGeom>
          <a:noFill/>
          <a:ln w="9525">
            <a:solidFill>
              <a:schemeClr val="tx1"/>
            </a:solidFill>
            <a:round/>
            <a:headEnd/>
            <a:tailEnd/>
          </a:ln>
        </p:spPr>
        <p:txBody>
          <a:bodyPr/>
          <a:lstStyle/>
          <a:p>
            <a:endParaRPr lang="en-US"/>
          </a:p>
        </p:txBody>
      </p:sp>
      <p:sp>
        <p:nvSpPr>
          <p:cNvPr id="60" name="Line 60"/>
          <p:cNvSpPr>
            <a:spLocks noChangeShapeType="1"/>
          </p:cNvSpPr>
          <p:nvPr userDrawn="1"/>
        </p:nvSpPr>
        <p:spPr bwMode="auto">
          <a:xfrm flipV="1">
            <a:off x="6705600" y="1524000"/>
            <a:ext cx="152400" cy="228600"/>
          </a:xfrm>
          <a:prstGeom prst="line">
            <a:avLst/>
          </a:prstGeom>
          <a:noFill/>
          <a:ln w="9525">
            <a:solidFill>
              <a:schemeClr val="tx1"/>
            </a:solidFill>
            <a:round/>
            <a:headEnd/>
            <a:tailEnd/>
          </a:ln>
        </p:spPr>
        <p:txBody>
          <a:bodyPr/>
          <a:lstStyle/>
          <a:p>
            <a:endParaRPr lang="en-US"/>
          </a:p>
        </p:txBody>
      </p:sp>
      <p:sp>
        <p:nvSpPr>
          <p:cNvPr id="61" name="Line 61"/>
          <p:cNvSpPr>
            <a:spLocks noChangeShapeType="1"/>
          </p:cNvSpPr>
          <p:nvPr userDrawn="1"/>
        </p:nvSpPr>
        <p:spPr bwMode="auto">
          <a:xfrm>
            <a:off x="6858000" y="1524000"/>
            <a:ext cx="152400" cy="228600"/>
          </a:xfrm>
          <a:prstGeom prst="line">
            <a:avLst/>
          </a:prstGeom>
          <a:noFill/>
          <a:ln w="9525">
            <a:solidFill>
              <a:schemeClr val="tx1"/>
            </a:solidFill>
            <a:round/>
            <a:headEnd/>
            <a:tailEnd/>
          </a:ln>
        </p:spPr>
        <p:txBody>
          <a:bodyPr/>
          <a:lstStyle/>
          <a:p>
            <a:endParaRPr lang="en-US"/>
          </a:p>
        </p:txBody>
      </p:sp>
      <p:sp>
        <p:nvSpPr>
          <p:cNvPr id="62" name="Line 62"/>
          <p:cNvSpPr>
            <a:spLocks noChangeShapeType="1"/>
          </p:cNvSpPr>
          <p:nvPr userDrawn="1"/>
        </p:nvSpPr>
        <p:spPr bwMode="auto">
          <a:xfrm>
            <a:off x="6705600" y="1752600"/>
            <a:ext cx="304800" cy="0"/>
          </a:xfrm>
          <a:prstGeom prst="line">
            <a:avLst/>
          </a:prstGeom>
          <a:noFill/>
          <a:ln w="9525">
            <a:solidFill>
              <a:schemeClr val="tx1"/>
            </a:solidFill>
            <a:round/>
            <a:headEnd/>
            <a:tailEnd/>
          </a:ln>
        </p:spPr>
        <p:txBody>
          <a:bodyPr/>
          <a:lstStyle/>
          <a:p>
            <a:endParaRPr lang="en-US"/>
          </a:p>
        </p:txBody>
      </p:sp>
      <p:sp>
        <p:nvSpPr>
          <p:cNvPr id="63" name="Text Box 63"/>
          <p:cNvSpPr txBox="1">
            <a:spLocks noChangeArrowheads="1"/>
          </p:cNvSpPr>
          <p:nvPr userDrawn="1"/>
        </p:nvSpPr>
        <p:spPr bwMode="auto">
          <a:xfrm rot="10800000" flipV="1">
            <a:off x="6713538" y="1492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R</a:t>
            </a:r>
          </a:p>
        </p:txBody>
      </p:sp>
      <p:sp>
        <p:nvSpPr>
          <p:cNvPr id="64" name="Line 64"/>
          <p:cNvSpPr>
            <a:spLocks noChangeShapeType="1"/>
          </p:cNvSpPr>
          <p:nvPr userDrawn="1"/>
        </p:nvSpPr>
        <p:spPr bwMode="auto">
          <a:xfrm flipV="1">
            <a:off x="4343400" y="1600200"/>
            <a:ext cx="136525" cy="119063"/>
          </a:xfrm>
          <a:prstGeom prst="line">
            <a:avLst/>
          </a:prstGeom>
          <a:noFill/>
          <a:ln w="9525">
            <a:solidFill>
              <a:schemeClr val="tx1"/>
            </a:solidFill>
            <a:round/>
            <a:headEnd/>
            <a:tailEnd/>
          </a:ln>
        </p:spPr>
        <p:txBody>
          <a:bodyPr/>
          <a:lstStyle/>
          <a:p>
            <a:endParaRPr lang="en-US"/>
          </a:p>
        </p:txBody>
      </p:sp>
      <p:sp>
        <p:nvSpPr>
          <p:cNvPr id="65" name="Text Box 65"/>
          <p:cNvSpPr txBox="1">
            <a:spLocks noChangeArrowheads="1"/>
          </p:cNvSpPr>
          <p:nvPr userDrawn="1"/>
        </p:nvSpPr>
        <p:spPr bwMode="auto">
          <a:xfrm rot="10800000" flipV="1">
            <a:off x="1254125" y="1949450"/>
            <a:ext cx="304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3</a:t>
            </a:r>
          </a:p>
        </p:txBody>
      </p:sp>
      <p:sp>
        <p:nvSpPr>
          <p:cNvPr id="66" name="Line 67"/>
          <p:cNvSpPr>
            <a:spLocks noChangeShapeType="1"/>
          </p:cNvSpPr>
          <p:nvPr userDrawn="1"/>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67" name="Text Box 68"/>
          <p:cNvSpPr txBox="1">
            <a:spLocks noChangeArrowheads="1"/>
          </p:cNvSpPr>
          <p:nvPr userDrawn="1"/>
        </p:nvSpPr>
        <p:spPr bwMode="auto">
          <a:xfrm>
            <a:off x="312738" y="289560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1</a:t>
            </a:r>
          </a:p>
        </p:txBody>
      </p:sp>
      <p:sp>
        <p:nvSpPr>
          <p:cNvPr id="68" name="Text Box 70"/>
          <p:cNvSpPr txBox="1">
            <a:spLocks noChangeArrowheads="1"/>
          </p:cNvSpPr>
          <p:nvPr userDrawn="1"/>
        </p:nvSpPr>
        <p:spPr bwMode="auto">
          <a:xfrm>
            <a:off x="1406525" y="1949450"/>
            <a:ext cx="6016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S1/8</a:t>
            </a:r>
          </a:p>
        </p:txBody>
      </p:sp>
      <p:sp>
        <p:nvSpPr>
          <p:cNvPr id="69" name="Text Box 75"/>
          <p:cNvSpPr txBox="1">
            <a:spLocks noChangeArrowheads="1"/>
          </p:cNvSpPr>
          <p:nvPr userDrawn="1"/>
        </p:nvSpPr>
        <p:spPr bwMode="auto">
          <a:xfrm>
            <a:off x="1905000" y="1949450"/>
            <a:ext cx="10525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Sx7/4,3/6</a:t>
            </a:r>
          </a:p>
        </p:txBody>
      </p:sp>
      <p:sp>
        <p:nvSpPr>
          <p:cNvPr id="70" name="Line 76"/>
          <p:cNvSpPr>
            <a:spLocks noChangeShapeType="1"/>
          </p:cNvSpPr>
          <p:nvPr userDrawn="1"/>
        </p:nvSpPr>
        <p:spPr bwMode="auto">
          <a:xfrm flipV="1">
            <a:off x="5418138" y="3429000"/>
            <a:ext cx="228600" cy="195263"/>
          </a:xfrm>
          <a:prstGeom prst="line">
            <a:avLst/>
          </a:prstGeom>
          <a:noFill/>
          <a:ln w="25400">
            <a:solidFill>
              <a:schemeClr val="tx1"/>
            </a:solidFill>
            <a:round/>
            <a:headEnd/>
            <a:tailEnd/>
          </a:ln>
        </p:spPr>
        <p:txBody>
          <a:bodyPr/>
          <a:lstStyle/>
          <a:p>
            <a:endParaRPr lang="en-US"/>
          </a:p>
        </p:txBody>
      </p:sp>
      <p:sp>
        <p:nvSpPr>
          <p:cNvPr id="71" name="Text Box 77"/>
          <p:cNvSpPr txBox="1">
            <a:spLocks noChangeArrowheads="1"/>
          </p:cNvSpPr>
          <p:nvPr userDrawn="1"/>
        </p:nvSpPr>
        <p:spPr bwMode="auto">
          <a:xfrm>
            <a:off x="5570538" y="33972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7</a:t>
            </a:r>
          </a:p>
        </p:txBody>
      </p:sp>
      <p:sp>
        <p:nvSpPr>
          <p:cNvPr id="72" name="Line 78"/>
          <p:cNvSpPr>
            <a:spLocks noChangeShapeType="1"/>
          </p:cNvSpPr>
          <p:nvPr userDrawn="1"/>
        </p:nvSpPr>
        <p:spPr bwMode="auto">
          <a:xfrm flipV="1">
            <a:off x="5341938" y="2928938"/>
            <a:ext cx="228600" cy="195262"/>
          </a:xfrm>
          <a:prstGeom prst="line">
            <a:avLst/>
          </a:prstGeom>
          <a:noFill/>
          <a:ln w="25400">
            <a:solidFill>
              <a:schemeClr val="tx1"/>
            </a:solidFill>
            <a:round/>
            <a:headEnd/>
            <a:tailEnd/>
          </a:ln>
        </p:spPr>
        <p:txBody>
          <a:bodyPr/>
          <a:lstStyle/>
          <a:p>
            <a:endParaRPr lang="en-US"/>
          </a:p>
        </p:txBody>
      </p:sp>
      <p:sp>
        <p:nvSpPr>
          <p:cNvPr id="73" name="Text Box 79"/>
          <p:cNvSpPr txBox="1">
            <a:spLocks noChangeArrowheads="1"/>
          </p:cNvSpPr>
          <p:nvPr userDrawn="1"/>
        </p:nvSpPr>
        <p:spPr bwMode="auto">
          <a:xfrm>
            <a:off x="5570538" y="28638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3</a:t>
            </a:r>
          </a:p>
        </p:txBody>
      </p:sp>
      <p:sp>
        <p:nvSpPr>
          <p:cNvPr id="74" name="Line 80"/>
          <p:cNvSpPr>
            <a:spLocks noChangeShapeType="1"/>
          </p:cNvSpPr>
          <p:nvPr userDrawn="1"/>
        </p:nvSpPr>
        <p:spPr bwMode="auto">
          <a:xfrm flipV="1">
            <a:off x="5029200" y="4605338"/>
            <a:ext cx="136525" cy="119062"/>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75" name="Line 80"/>
          <p:cNvSpPr>
            <a:spLocks noChangeShapeType="1"/>
          </p:cNvSpPr>
          <p:nvPr userDrawn="1"/>
        </p:nvSpPr>
        <p:spPr bwMode="auto">
          <a:xfrm flipV="1">
            <a:off x="5181600" y="4648200"/>
            <a:ext cx="136525" cy="11906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76" name="Oval 77"/>
          <p:cNvSpPr>
            <a:spLocks noChangeArrowheads="1"/>
          </p:cNvSpPr>
          <p:nvPr userDrawn="1"/>
        </p:nvSpPr>
        <p:spPr bwMode="auto">
          <a:xfrm>
            <a:off x="2895600" y="2009775"/>
            <a:ext cx="228600" cy="228600"/>
          </a:xfrm>
          <a:prstGeom prst="ellipse">
            <a:avLst/>
          </a:prstGeom>
          <a:noFill/>
          <a:ln w="9525">
            <a:solidFill>
              <a:schemeClr val="tx1"/>
            </a:solidFill>
            <a:round/>
            <a:headEnd/>
            <a:tailEnd/>
          </a:ln>
        </p:spPr>
        <p:txBody>
          <a:bodyPr wrap="none" anchor="ctr"/>
          <a:lstStyle/>
          <a:p>
            <a:endParaRPr lang="en-US"/>
          </a:p>
        </p:txBody>
      </p:sp>
      <p:sp>
        <p:nvSpPr>
          <p:cNvPr id="77" name="Text Box 78"/>
          <p:cNvSpPr txBox="1">
            <a:spLocks noChangeArrowheads="1"/>
          </p:cNvSpPr>
          <p:nvPr userDrawn="1"/>
        </p:nvSpPr>
        <p:spPr bwMode="auto">
          <a:xfrm rot="10800000" flipV="1">
            <a:off x="2819400" y="198120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R</a:t>
            </a:r>
          </a:p>
        </p:txBody>
      </p:sp>
      <p:sp>
        <p:nvSpPr>
          <p:cNvPr id="78" name="Text Box 80"/>
          <p:cNvSpPr txBox="1">
            <a:spLocks noChangeArrowheads="1"/>
          </p:cNvSpPr>
          <p:nvPr userDrawn="1"/>
        </p:nvSpPr>
        <p:spPr bwMode="auto">
          <a:xfrm>
            <a:off x="6180138" y="198120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3</a:t>
            </a:r>
          </a:p>
        </p:txBody>
      </p:sp>
      <p:sp>
        <p:nvSpPr>
          <p:cNvPr id="79" name="Oval 81"/>
          <p:cNvSpPr>
            <a:spLocks noChangeArrowheads="1"/>
          </p:cNvSpPr>
          <p:nvPr userDrawn="1"/>
        </p:nvSpPr>
        <p:spPr bwMode="auto">
          <a:xfrm>
            <a:off x="6400800" y="2006600"/>
            <a:ext cx="228600" cy="228600"/>
          </a:xfrm>
          <a:prstGeom prst="ellipse">
            <a:avLst/>
          </a:prstGeom>
          <a:noFill/>
          <a:ln w="9525">
            <a:solidFill>
              <a:schemeClr val="tx1"/>
            </a:solidFill>
            <a:round/>
            <a:headEnd/>
            <a:tailEnd/>
          </a:ln>
        </p:spPr>
        <p:txBody>
          <a:bodyPr wrap="none" anchor="ctr"/>
          <a:lstStyle/>
          <a:p>
            <a:endParaRPr lang="en-US"/>
          </a:p>
        </p:txBody>
      </p:sp>
      <p:sp>
        <p:nvSpPr>
          <p:cNvPr id="80" name="Text Box 82"/>
          <p:cNvSpPr txBox="1">
            <a:spLocks noChangeArrowheads="1"/>
          </p:cNvSpPr>
          <p:nvPr userDrawn="1"/>
        </p:nvSpPr>
        <p:spPr bwMode="auto">
          <a:xfrm rot="10800000" flipV="1">
            <a:off x="6367463"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4</a:t>
            </a:r>
          </a:p>
        </p:txBody>
      </p:sp>
      <p:sp>
        <p:nvSpPr>
          <p:cNvPr id="81" name="Oval 83"/>
          <p:cNvSpPr>
            <a:spLocks noChangeArrowheads="1"/>
          </p:cNvSpPr>
          <p:nvPr userDrawn="1"/>
        </p:nvSpPr>
        <p:spPr bwMode="auto">
          <a:xfrm>
            <a:off x="6629400" y="2006600"/>
            <a:ext cx="228600" cy="228600"/>
          </a:xfrm>
          <a:prstGeom prst="ellipse">
            <a:avLst/>
          </a:prstGeom>
          <a:noFill/>
          <a:ln w="9525">
            <a:solidFill>
              <a:schemeClr val="tx1"/>
            </a:solidFill>
            <a:round/>
            <a:headEnd/>
            <a:tailEnd/>
          </a:ln>
        </p:spPr>
        <p:txBody>
          <a:bodyPr wrap="none" anchor="ctr"/>
          <a:lstStyle/>
          <a:p>
            <a:endParaRPr lang="en-US"/>
          </a:p>
        </p:txBody>
      </p:sp>
      <p:sp>
        <p:nvSpPr>
          <p:cNvPr id="82" name="Text Box 84"/>
          <p:cNvSpPr txBox="1">
            <a:spLocks noChangeArrowheads="1"/>
          </p:cNvSpPr>
          <p:nvPr userDrawn="1"/>
        </p:nvSpPr>
        <p:spPr bwMode="auto">
          <a:xfrm rot="10800000" flipV="1">
            <a:off x="6596063"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5</a:t>
            </a:r>
          </a:p>
        </p:txBody>
      </p:sp>
      <p:sp>
        <p:nvSpPr>
          <p:cNvPr id="83" name="Oval 85"/>
          <p:cNvSpPr>
            <a:spLocks noChangeArrowheads="1"/>
          </p:cNvSpPr>
          <p:nvPr userDrawn="1"/>
        </p:nvSpPr>
        <p:spPr bwMode="auto">
          <a:xfrm>
            <a:off x="6835775" y="2006600"/>
            <a:ext cx="228600" cy="228600"/>
          </a:xfrm>
          <a:prstGeom prst="ellipse">
            <a:avLst/>
          </a:prstGeom>
          <a:noFill/>
          <a:ln w="9525">
            <a:solidFill>
              <a:schemeClr val="tx1"/>
            </a:solidFill>
            <a:round/>
            <a:headEnd/>
            <a:tailEnd/>
          </a:ln>
        </p:spPr>
        <p:txBody>
          <a:bodyPr wrap="none" anchor="ctr"/>
          <a:lstStyle/>
          <a:p>
            <a:endParaRPr lang="en-US"/>
          </a:p>
        </p:txBody>
      </p:sp>
      <p:sp>
        <p:nvSpPr>
          <p:cNvPr id="84" name="Text Box 86"/>
          <p:cNvSpPr txBox="1">
            <a:spLocks noChangeArrowheads="1"/>
          </p:cNvSpPr>
          <p:nvPr userDrawn="1"/>
        </p:nvSpPr>
        <p:spPr bwMode="auto">
          <a:xfrm rot="10800000" flipV="1">
            <a:off x="6789738" y="198120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6</a:t>
            </a:r>
          </a:p>
        </p:txBody>
      </p:sp>
      <p:sp>
        <p:nvSpPr>
          <p:cNvPr id="85" name="Oval 88"/>
          <p:cNvSpPr>
            <a:spLocks noChangeArrowheads="1"/>
          </p:cNvSpPr>
          <p:nvPr userDrawn="1"/>
        </p:nvSpPr>
        <p:spPr bwMode="auto">
          <a:xfrm>
            <a:off x="4648200" y="1752600"/>
            <a:ext cx="152400" cy="152400"/>
          </a:xfrm>
          <a:prstGeom prst="ellipse">
            <a:avLst/>
          </a:prstGeom>
          <a:noFill/>
          <a:ln w="9525">
            <a:solidFill>
              <a:schemeClr val="tx1"/>
            </a:solidFill>
            <a:round/>
            <a:headEnd/>
            <a:tailEnd/>
          </a:ln>
        </p:spPr>
        <p:txBody>
          <a:bodyPr wrap="none" anchor="ctr"/>
          <a:lstStyle/>
          <a:p>
            <a:endParaRPr lang="en-US"/>
          </a:p>
        </p:txBody>
      </p:sp>
      <p:sp>
        <p:nvSpPr>
          <p:cNvPr id="86" name="Oval 89"/>
          <p:cNvSpPr>
            <a:spLocks noChangeArrowheads="1"/>
          </p:cNvSpPr>
          <p:nvPr userDrawn="1"/>
        </p:nvSpPr>
        <p:spPr bwMode="auto">
          <a:xfrm>
            <a:off x="4648200" y="1905000"/>
            <a:ext cx="152400" cy="152400"/>
          </a:xfrm>
          <a:prstGeom prst="ellipse">
            <a:avLst/>
          </a:prstGeom>
          <a:noFill/>
          <a:ln w="9525">
            <a:solidFill>
              <a:schemeClr val="tx1"/>
            </a:solidFill>
            <a:round/>
            <a:headEnd/>
            <a:tailEnd/>
          </a:ln>
        </p:spPr>
        <p:txBody>
          <a:bodyPr wrap="none" anchor="ctr"/>
          <a:lstStyle/>
          <a:p>
            <a:endParaRPr lang="en-US"/>
          </a:p>
        </p:txBody>
      </p:sp>
      <p:sp>
        <p:nvSpPr>
          <p:cNvPr id="87" name="Oval 95"/>
          <p:cNvSpPr>
            <a:spLocks noChangeArrowheads="1"/>
          </p:cNvSpPr>
          <p:nvPr userDrawn="1"/>
        </p:nvSpPr>
        <p:spPr bwMode="auto">
          <a:xfrm>
            <a:off x="7086600" y="2006600"/>
            <a:ext cx="228600" cy="228600"/>
          </a:xfrm>
          <a:prstGeom prst="ellipse">
            <a:avLst/>
          </a:prstGeom>
          <a:noFill/>
          <a:ln w="9525">
            <a:solidFill>
              <a:schemeClr val="tx1"/>
            </a:solidFill>
            <a:round/>
            <a:headEnd/>
            <a:tailEnd/>
          </a:ln>
        </p:spPr>
        <p:txBody>
          <a:bodyPr wrap="none" anchor="ctr"/>
          <a:lstStyle/>
          <a:p>
            <a:endParaRPr lang="en-US"/>
          </a:p>
        </p:txBody>
      </p:sp>
      <p:sp>
        <p:nvSpPr>
          <p:cNvPr id="88" name="Text Box 96"/>
          <p:cNvSpPr txBox="1">
            <a:spLocks noChangeArrowheads="1"/>
          </p:cNvSpPr>
          <p:nvPr userDrawn="1"/>
        </p:nvSpPr>
        <p:spPr bwMode="auto">
          <a:xfrm rot="10800000" flipV="1">
            <a:off x="7053263"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7</a:t>
            </a:r>
          </a:p>
        </p:txBody>
      </p:sp>
      <p:sp>
        <p:nvSpPr>
          <p:cNvPr id="89" name="Oval 97"/>
          <p:cNvSpPr>
            <a:spLocks noChangeArrowheads="1"/>
          </p:cNvSpPr>
          <p:nvPr userDrawn="1"/>
        </p:nvSpPr>
        <p:spPr bwMode="auto">
          <a:xfrm>
            <a:off x="7315200" y="2006600"/>
            <a:ext cx="228600" cy="228600"/>
          </a:xfrm>
          <a:prstGeom prst="ellipse">
            <a:avLst/>
          </a:prstGeom>
          <a:noFill/>
          <a:ln w="9525">
            <a:solidFill>
              <a:schemeClr val="tx1"/>
            </a:solidFill>
            <a:round/>
            <a:headEnd/>
            <a:tailEnd/>
          </a:ln>
        </p:spPr>
        <p:txBody>
          <a:bodyPr wrap="none" anchor="ctr"/>
          <a:lstStyle/>
          <a:p>
            <a:endParaRPr lang="en-US"/>
          </a:p>
        </p:txBody>
      </p:sp>
      <p:sp>
        <p:nvSpPr>
          <p:cNvPr id="90" name="Text Box 98"/>
          <p:cNvSpPr txBox="1">
            <a:spLocks noChangeArrowheads="1"/>
          </p:cNvSpPr>
          <p:nvPr userDrawn="1"/>
        </p:nvSpPr>
        <p:spPr bwMode="auto">
          <a:xfrm rot="10800000" flipV="1">
            <a:off x="7281863"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8</a:t>
            </a:r>
          </a:p>
        </p:txBody>
      </p:sp>
      <p:sp>
        <p:nvSpPr>
          <p:cNvPr id="91" name="Oval 99"/>
          <p:cNvSpPr>
            <a:spLocks noChangeArrowheads="1"/>
          </p:cNvSpPr>
          <p:nvPr userDrawn="1"/>
        </p:nvSpPr>
        <p:spPr bwMode="auto">
          <a:xfrm>
            <a:off x="7543800" y="2006600"/>
            <a:ext cx="228600" cy="228600"/>
          </a:xfrm>
          <a:prstGeom prst="ellipse">
            <a:avLst/>
          </a:prstGeom>
          <a:noFill/>
          <a:ln w="9525">
            <a:solidFill>
              <a:schemeClr val="tx1"/>
            </a:solidFill>
            <a:round/>
            <a:headEnd/>
            <a:tailEnd/>
          </a:ln>
        </p:spPr>
        <p:txBody>
          <a:bodyPr wrap="none" anchor="ctr"/>
          <a:lstStyle/>
          <a:p>
            <a:endParaRPr lang="en-US"/>
          </a:p>
        </p:txBody>
      </p:sp>
      <p:sp>
        <p:nvSpPr>
          <p:cNvPr id="92" name="Text Box 100"/>
          <p:cNvSpPr txBox="1">
            <a:spLocks noChangeArrowheads="1"/>
          </p:cNvSpPr>
          <p:nvPr userDrawn="1"/>
        </p:nvSpPr>
        <p:spPr bwMode="auto">
          <a:xfrm rot="10800000" flipV="1">
            <a:off x="7475538" y="1949450"/>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9</a:t>
            </a:r>
          </a:p>
        </p:txBody>
      </p:sp>
      <p:sp>
        <p:nvSpPr>
          <p:cNvPr id="93" name="Oval 103"/>
          <p:cNvSpPr>
            <a:spLocks noChangeArrowheads="1"/>
          </p:cNvSpPr>
          <p:nvPr userDrawn="1"/>
        </p:nvSpPr>
        <p:spPr bwMode="auto">
          <a:xfrm>
            <a:off x="4673600" y="2057400"/>
            <a:ext cx="127000" cy="152400"/>
          </a:xfrm>
          <a:prstGeom prst="ellipse">
            <a:avLst/>
          </a:prstGeom>
          <a:noFill/>
          <a:ln w="9525">
            <a:solidFill>
              <a:schemeClr val="tx1"/>
            </a:solidFill>
            <a:round/>
            <a:headEnd/>
            <a:tailEnd/>
          </a:ln>
        </p:spPr>
        <p:txBody>
          <a:bodyPr wrap="none" anchor="ctr"/>
          <a:lstStyle/>
          <a:p>
            <a:endParaRPr lang="en-US"/>
          </a:p>
        </p:txBody>
      </p:sp>
      <p:sp>
        <p:nvSpPr>
          <p:cNvPr id="94" name="Oval 104"/>
          <p:cNvSpPr>
            <a:spLocks noChangeArrowheads="1"/>
          </p:cNvSpPr>
          <p:nvPr userDrawn="1"/>
        </p:nvSpPr>
        <p:spPr bwMode="auto">
          <a:xfrm>
            <a:off x="4648200" y="2209800"/>
            <a:ext cx="152400" cy="152400"/>
          </a:xfrm>
          <a:prstGeom prst="ellipse">
            <a:avLst/>
          </a:prstGeom>
          <a:noFill/>
          <a:ln w="9525">
            <a:solidFill>
              <a:schemeClr val="tx1"/>
            </a:solidFill>
            <a:round/>
            <a:headEnd/>
            <a:tailEnd/>
          </a:ln>
        </p:spPr>
        <p:txBody>
          <a:bodyPr wrap="none" anchor="ctr"/>
          <a:lstStyle/>
          <a:p>
            <a:endParaRPr lang="en-US"/>
          </a:p>
        </p:txBody>
      </p:sp>
      <p:sp>
        <p:nvSpPr>
          <p:cNvPr id="95" name="Oval 105"/>
          <p:cNvSpPr>
            <a:spLocks noChangeArrowheads="1"/>
          </p:cNvSpPr>
          <p:nvPr userDrawn="1"/>
        </p:nvSpPr>
        <p:spPr bwMode="auto">
          <a:xfrm>
            <a:off x="4648200" y="2362200"/>
            <a:ext cx="152400" cy="152400"/>
          </a:xfrm>
          <a:prstGeom prst="ellipse">
            <a:avLst/>
          </a:prstGeom>
          <a:noFill/>
          <a:ln w="9525">
            <a:solidFill>
              <a:schemeClr val="tx1"/>
            </a:solidFill>
            <a:round/>
            <a:headEnd/>
            <a:tailEnd/>
          </a:ln>
        </p:spPr>
        <p:txBody>
          <a:bodyPr wrap="none" anchor="ctr"/>
          <a:lstStyle/>
          <a:p>
            <a:endParaRPr lang="en-US"/>
          </a:p>
        </p:txBody>
      </p:sp>
      <p:sp>
        <p:nvSpPr>
          <p:cNvPr id="96" name="Text Box 107"/>
          <p:cNvSpPr txBox="1">
            <a:spLocks noChangeArrowheads="1"/>
          </p:cNvSpPr>
          <p:nvPr userDrawn="1"/>
        </p:nvSpPr>
        <p:spPr bwMode="auto">
          <a:xfrm>
            <a:off x="355600" y="5149850"/>
            <a:ext cx="296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2</a:t>
            </a:r>
          </a:p>
        </p:txBody>
      </p:sp>
      <p:sp>
        <p:nvSpPr>
          <p:cNvPr id="97" name="Text Box 108"/>
          <p:cNvSpPr txBox="1">
            <a:spLocks noChangeArrowheads="1"/>
          </p:cNvSpPr>
          <p:nvPr userDrawn="1"/>
        </p:nvSpPr>
        <p:spPr bwMode="auto">
          <a:xfrm>
            <a:off x="1295400" y="5149850"/>
            <a:ext cx="3190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A</a:t>
            </a:r>
          </a:p>
        </p:txBody>
      </p:sp>
      <p:sp>
        <p:nvSpPr>
          <p:cNvPr id="98" name="Text Box 109"/>
          <p:cNvSpPr txBox="1">
            <a:spLocks noChangeArrowheads="1"/>
          </p:cNvSpPr>
          <p:nvPr userDrawn="1"/>
        </p:nvSpPr>
        <p:spPr bwMode="auto">
          <a:xfrm>
            <a:off x="1600200" y="5149850"/>
            <a:ext cx="581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smtClean="0"/>
              <a:t>3   9</a:t>
            </a:r>
          </a:p>
        </p:txBody>
      </p:sp>
      <p:sp>
        <p:nvSpPr>
          <p:cNvPr id="99" name="Text Box 75"/>
          <p:cNvSpPr txBox="1">
            <a:spLocks noChangeArrowheads="1"/>
          </p:cNvSpPr>
          <p:nvPr userDrawn="1"/>
        </p:nvSpPr>
        <p:spPr bwMode="auto">
          <a:xfrm>
            <a:off x="4038600" y="6291263"/>
            <a:ext cx="5857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t>3   6</a:t>
            </a:r>
          </a:p>
        </p:txBody>
      </p:sp>
      <p:sp>
        <p:nvSpPr>
          <p:cNvPr id="100" name="Line 64"/>
          <p:cNvSpPr>
            <a:spLocks noChangeShapeType="1"/>
          </p:cNvSpPr>
          <p:nvPr userDrawn="1"/>
        </p:nvSpPr>
        <p:spPr bwMode="auto">
          <a:xfrm flipV="1">
            <a:off x="4692650" y="1592263"/>
            <a:ext cx="136525" cy="119062"/>
          </a:xfrm>
          <a:prstGeom prst="line">
            <a:avLst/>
          </a:prstGeom>
          <a:noFill/>
          <a:ln w="9525">
            <a:solidFill>
              <a:schemeClr val="tx1"/>
            </a:solid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60EB6-DB03-4892-8A2A-446D73FEFE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628F60-0D49-4F6B-88E0-70BDFFB0A8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3E41AA-F843-42A3-BBE4-05CA3838A9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mail-body">
    <p:spTree>
      <p:nvGrpSpPr>
        <p:cNvPr id="1" name=""/>
        <p:cNvGrpSpPr/>
        <p:nvPr/>
      </p:nvGrpSpPr>
      <p:grpSpPr>
        <a:xfrm>
          <a:off x="0" y="0"/>
          <a:ext cx="0" cy="0"/>
          <a:chOff x="0" y="0"/>
          <a:chExt cx="0" cy="0"/>
        </a:xfrm>
      </p:grpSpPr>
      <p:graphicFrame>
        <p:nvGraphicFramePr>
          <p:cNvPr id="2" name="Object 6"/>
          <p:cNvGraphicFramePr>
            <a:graphicFrameLocks/>
          </p:cNvGraphicFramePr>
          <p:nvPr/>
        </p:nvGraphicFramePr>
        <p:xfrm>
          <a:off x="0" y="0"/>
          <a:ext cx="9144000" cy="6858000"/>
        </p:xfrm>
        <a:graphic>
          <a:graphicData uri="http://schemas.openxmlformats.org/presentationml/2006/ole">
            <p:oleObj spid="_x0000_s60418" name="Acrobat Document" r:id="rId3" imgW="6876190" imgH="4971429" progId="AcroExch.Document.7">
              <p:embed/>
            </p:oleObj>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923DF-3E5D-46D0-B72E-5A3DF1B4C7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40A3E-EED3-4C5C-89F3-72B42E7D76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83C0E8-88CC-4518-99DC-EE164EA37D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0FE930-B853-4B0F-B22B-3158B39465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680D55-2952-431B-8381-ABD649BDA8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73B25F-2F70-4180-BCD1-D596FF0EA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9147B5-DA22-41B7-B13E-E478A526E1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E78970-A7C9-4828-A0E8-3644BA700C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Text Box 13"/>
          <p:cNvSpPr txBox="1">
            <a:spLocks noChangeArrowheads="1"/>
          </p:cNvSpPr>
          <p:nvPr/>
        </p:nvSpPr>
        <p:spPr bwMode="auto">
          <a:xfrm>
            <a:off x="3505200" y="30163"/>
            <a:ext cx="2349500" cy="276225"/>
          </a:xfrm>
          <a:prstGeom prst="rect">
            <a:avLst/>
          </a:prstGeom>
          <a:noFill/>
          <a:ln w="9525">
            <a:noFill/>
            <a:miter lim="800000"/>
            <a:headEnd/>
            <a:tailEnd/>
          </a:ln>
        </p:spPr>
        <p:txBody>
          <a:bodyPr wrap="none">
            <a:spAutoFit/>
          </a:bodyPr>
          <a:lstStyle/>
          <a:p>
            <a:r>
              <a:rPr lang="en-US" sz="1200" b="1"/>
              <a:t>GHSA HIGH SCHOOL FINALS</a:t>
            </a:r>
          </a:p>
        </p:txBody>
      </p:sp>
      <p:sp>
        <p:nvSpPr>
          <p:cNvPr id="22542" name="Text Box 14"/>
          <p:cNvSpPr txBox="1">
            <a:spLocks noChangeArrowheads="1"/>
          </p:cNvSpPr>
          <p:nvPr/>
        </p:nvSpPr>
        <p:spPr bwMode="auto">
          <a:xfrm>
            <a:off x="6400800" y="106363"/>
            <a:ext cx="989013" cy="276225"/>
          </a:xfrm>
          <a:prstGeom prst="rect">
            <a:avLst/>
          </a:prstGeom>
          <a:noFill/>
          <a:ln w="9525">
            <a:noFill/>
            <a:miter lim="800000"/>
            <a:headEnd/>
            <a:tailEnd/>
          </a:ln>
        </p:spPr>
        <p:txBody>
          <a:bodyPr wrap="none">
            <a:spAutoFit/>
          </a:bodyPr>
          <a:lstStyle/>
          <a:p>
            <a:r>
              <a:rPr lang="en-US" sz="1200" b="1"/>
              <a:t> 8 / 6 / 2011</a:t>
            </a:r>
          </a:p>
        </p:txBody>
      </p:sp>
      <p:sp>
        <p:nvSpPr>
          <p:cNvPr id="22543" name="Oval 1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22544" name="Text Box 1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22545" name="Text Box 17"/>
          <p:cNvSpPr txBox="1">
            <a:spLocks noChangeArrowheads="1"/>
          </p:cNvSpPr>
          <p:nvPr/>
        </p:nvSpPr>
        <p:spPr bwMode="auto">
          <a:xfrm>
            <a:off x="7620000" y="304800"/>
            <a:ext cx="522288" cy="274638"/>
          </a:xfrm>
          <a:prstGeom prst="rect">
            <a:avLst/>
          </a:prstGeom>
          <a:noFill/>
          <a:ln w="9525">
            <a:noFill/>
            <a:miter lim="800000"/>
            <a:headEnd/>
            <a:tailEnd/>
          </a:ln>
        </p:spPr>
        <p:txBody>
          <a:bodyPr wrap="none">
            <a:spAutoFit/>
          </a:bodyPr>
          <a:lstStyle/>
          <a:p>
            <a:r>
              <a:rPr lang="en-US" sz="1200" b="1"/>
              <a:t>7  00</a:t>
            </a:r>
          </a:p>
        </p:txBody>
      </p:sp>
      <p:sp>
        <p:nvSpPr>
          <p:cNvPr id="22546" name="Oval 1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22547" name="Text Box 1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22548" name="Text Box 2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22550" name="Text Box 22"/>
          <p:cNvSpPr txBox="1">
            <a:spLocks noChangeArrowheads="1"/>
          </p:cNvSpPr>
          <p:nvPr/>
        </p:nvSpPr>
        <p:spPr bwMode="auto">
          <a:xfrm>
            <a:off x="6216650" y="4754563"/>
            <a:ext cx="1400175" cy="276225"/>
          </a:xfrm>
          <a:prstGeom prst="rect">
            <a:avLst/>
          </a:prstGeom>
          <a:noFill/>
          <a:ln w="9525">
            <a:noFill/>
            <a:miter lim="800000"/>
            <a:headEnd/>
            <a:tailEnd/>
          </a:ln>
        </p:spPr>
        <p:txBody>
          <a:bodyPr wrap="none">
            <a:spAutoFit/>
          </a:bodyPr>
          <a:lstStyle/>
          <a:p>
            <a:r>
              <a:rPr lang="en-US" sz="1200" b="1"/>
              <a:t>GEOFF SHARPE</a:t>
            </a:r>
          </a:p>
        </p:txBody>
      </p:sp>
      <p:sp>
        <p:nvSpPr>
          <p:cNvPr id="22551" name="Text Box 23"/>
          <p:cNvSpPr txBox="1">
            <a:spLocks noChangeArrowheads="1"/>
          </p:cNvSpPr>
          <p:nvPr/>
        </p:nvSpPr>
        <p:spPr bwMode="auto">
          <a:xfrm>
            <a:off x="6208713" y="4983163"/>
            <a:ext cx="1271587" cy="276225"/>
          </a:xfrm>
          <a:prstGeom prst="rect">
            <a:avLst/>
          </a:prstGeom>
          <a:noFill/>
          <a:ln w="9525">
            <a:noFill/>
            <a:miter lim="800000"/>
            <a:headEnd/>
            <a:tailEnd/>
          </a:ln>
        </p:spPr>
        <p:txBody>
          <a:bodyPr wrap="none">
            <a:spAutoFit/>
          </a:bodyPr>
          <a:lstStyle/>
          <a:p>
            <a:r>
              <a:rPr lang="en-US" sz="1200" b="1"/>
              <a:t>FRED WRIGHT</a:t>
            </a:r>
          </a:p>
        </p:txBody>
      </p:sp>
      <p:sp>
        <p:nvSpPr>
          <p:cNvPr id="22552" name="Text Box 24"/>
          <p:cNvSpPr txBox="1">
            <a:spLocks noChangeArrowheads="1"/>
          </p:cNvSpPr>
          <p:nvPr/>
        </p:nvSpPr>
        <p:spPr bwMode="auto">
          <a:xfrm>
            <a:off x="7008813" y="5257800"/>
            <a:ext cx="1373187" cy="276225"/>
          </a:xfrm>
          <a:prstGeom prst="rect">
            <a:avLst/>
          </a:prstGeom>
          <a:noFill/>
          <a:ln w="9525">
            <a:noFill/>
            <a:miter lim="800000"/>
            <a:headEnd/>
            <a:tailEnd/>
          </a:ln>
        </p:spPr>
        <p:txBody>
          <a:bodyPr wrap="none">
            <a:spAutoFit/>
          </a:bodyPr>
          <a:lstStyle/>
          <a:p>
            <a:r>
              <a:rPr lang="en-US" sz="1200" b="1"/>
              <a:t>MIKE FREEMAN</a:t>
            </a:r>
          </a:p>
        </p:txBody>
      </p:sp>
      <p:sp>
        <p:nvSpPr>
          <p:cNvPr id="22553" name="Oval 25"/>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22554" name="Text Box 26"/>
          <p:cNvSpPr txBox="1">
            <a:spLocks noChangeArrowheads="1"/>
          </p:cNvSpPr>
          <p:nvPr/>
        </p:nvSpPr>
        <p:spPr bwMode="auto">
          <a:xfrm>
            <a:off x="2819400" y="6354763"/>
            <a:ext cx="1065213" cy="276225"/>
          </a:xfrm>
          <a:prstGeom prst="rect">
            <a:avLst/>
          </a:prstGeom>
          <a:noFill/>
          <a:ln w="9525">
            <a:noFill/>
            <a:miter lim="800000"/>
            <a:headEnd/>
            <a:tailEnd/>
          </a:ln>
        </p:spPr>
        <p:txBody>
          <a:bodyPr wrap="none">
            <a:spAutoFit/>
          </a:bodyPr>
          <a:lstStyle/>
          <a:p>
            <a:r>
              <a:rPr lang="en-US" sz="1200" b="1"/>
              <a:t>JOSE CRUZ</a:t>
            </a:r>
          </a:p>
        </p:txBody>
      </p:sp>
      <p:sp>
        <p:nvSpPr>
          <p:cNvPr id="22555" name="Text Box 27"/>
          <p:cNvSpPr txBox="1">
            <a:spLocks noChangeArrowheads="1"/>
          </p:cNvSpPr>
          <p:nvPr/>
        </p:nvSpPr>
        <p:spPr bwMode="auto">
          <a:xfrm>
            <a:off x="2813050" y="6583363"/>
            <a:ext cx="1303338" cy="276225"/>
          </a:xfrm>
          <a:prstGeom prst="rect">
            <a:avLst/>
          </a:prstGeom>
          <a:noFill/>
          <a:ln w="9525">
            <a:noFill/>
            <a:miter lim="800000"/>
            <a:headEnd/>
            <a:tailEnd/>
          </a:ln>
        </p:spPr>
        <p:txBody>
          <a:bodyPr wrap="none">
            <a:spAutoFit/>
          </a:bodyPr>
          <a:lstStyle/>
          <a:p>
            <a:r>
              <a:rPr lang="en-US" sz="1200" b="1"/>
              <a:t>JEFF STAPLES</a:t>
            </a:r>
          </a:p>
        </p:txBody>
      </p:sp>
      <p:sp>
        <p:nvSpPr>
          <p:cNvPr id="22556" name="Rectangle 28"/>
          <p:cNvSpPr>
            <a:spLocks noChangeArrowheads="1"/>
          </p:cNvSpPr>
          <p:nvPr/>
        </p:nvSpPr>
        <p:spPr bwMode="auto">
          <a:xfrm>
            <a:off x="0" y="2362200"/>
            <a:ext cx="9144000" cy="1371600"/>
          </a:xfrm>
          <a:prstGeom prst="rect">
            <a:avLst/>
          </a:prstGeom>
          <a:solidFill>
            <a:srgbClr val="FFFFCC"/>
          </a:solidFill>
          <a:ln w="9525">
            <a:noFill/>
            <a:miter lim="800000"/>
            <a:headEnd/>
            <a:tailEnd/>
          </a:ln>
        </p:spPr>
        <p:txBody>
          <a:bodyPr anchor="ctr"/>
          <a:lstStyle/>
          <a:p>
            <a:pPr algn="ctr"/>
            <a:r>
              <a:rPr lang="en-US" sz="3200">
                <a:solidFill>
                  <a:srgbClr val="00CC00"/>
                </a:solidFill>
              </a:rPr>
              <a:t>Fill in the pre-match information as soon as you sit down at the table.  </a:t>
            </a:r>
          </a:p>
        </p:txBody>
      </p:sp>
      <p:sp>
        <p:nvSpPr>
          <p:cNvPr id="22557" name="Rectangle 29"/>
          <p:cNvSpPr>
            <a:spLocks noChangeArrowheads="1"/>
          </p:cNvSpPr>
          <p:nvPr/>
        </p:nvSpPr>
        <p:spPr bwMode="auto">
          <a:xfrm>
            <a:off x="0" y="2362200"/>
            <a:ext cx="9144000" cy="1371600"/>
          </a:xfrm>
          <a:prstGeom prst="rect">
            <a:avLst/>
          </a:prstGeom>
          <a:solidFill>
            <a:srgbClr val="FFFFCC"/>
          </a:solidFill>
          <a:ln w="9525">
            <a:noFill/>
            <a:miter lim="800000"/>
            <a:headEnd/>
            <a:tailEnd/>
          </a:ln>
        </p:spPr>
        <p:txBody>
          <a:bodyPr anchor="ctr"/>
          <a:lstStyle/>
          <a:p>
            <a:pPr algn="ctr"/>
            <a:r>
              <a:rPr lang="en-US" sz="3200">
                <a:solidFill>
                  <a:srgbClr val="00CC00"/>
                </a:solidFill>
              </a:rPr>
              <a:t>Ola is playing Newnan.  Ola is the home team and has chosen the court to your left.</a:t>
            </a:r>
          </a:p>
        </p:txBody>
      </p:sp>
      <p:sp>
        <p:nvSpPr>
          <p:cNvPr id="22558" name="Text Box 30"/>
          <p:cNvSpPr txBox="1">
            <a:spLocks noChangeArrowheads="1"/>
          </p:cNvSpPr>
          <p:nvPr/>
        </p:nvSpPr>
        <p:spPr bwMode="auto">
          <a:xfrm>
            <a:off x="2462213" y="1173163"/>
            <a:ext cx="509587" cy="276225"/>
          </a:xfrm>
          <a:prstGeom prst="rect">
            <a:avLst/>
          </a:prstGeom>
          <a:noFill/>
          <a:ln w="9525">
            <a:noFill/>
            <a:miter lim="800000"/>
            <a:headEnd/>
            <a:tailEnd/>
          </a:ln>
        </p:spPr>
        <p:txBody>
          <a:bodyPr wrap="none">
            <a:spAutoFit/>
          </a:bodyPr>
          <a:lstStyle/>
          <a:p>
            <a:r>
              <a:rPr lang="en-US" sz="1200" b="1"/>
              <a:t>OLA</a:t>
            </a:r>
          </a:p>
        </p:txBody>
      </p:sp>
      <p:sp>
        <p:nvSpPr>
          <p:cNvPr id="22559" name="Text Box 31"/>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22560" name="Rectangle 32"/>
          <p:cNvSpPr>
            <a:spLocks noChangeArrowheads="1"/>
          </p:cNvSpPr>
          <p:nvPr/>
        </p:nvSpPr>
        <p:spPr bwMode="auto">
          <a:xfrm>
            <a:off x="0" y="2362200"/>
            <a:ext cx="9144000" cy="2057400"/>
          </a:xfrm>
          <a:prstGeom prst="rect">
            <a:avLst/>
          </a:prstGeom>
          <a:solidFill>
            <a:srgbClr val="FFFFCC"/>
          </a:solidFill>
          <a:ln w="9525">
            <a:noFill/>
            <a:miter lim="800000"/>
            <a:headEnd/>
            <a:tailEnd/>
          </a:ln>
        </p:spPr>
        <p:txBody>
          <a:bodyPr anchor="ctr"/>
          <a:lstStyle/>
          <a:p>
            <a:pPr algn="ctr"/>
            <a:r>
              <a:rPr lang="en-US" sz="3000">
                <a:solidFill>
                  <a:srgbClr val="00CC00"/>
                </a:solidFill>
              </a:rPr>
              <a:t>The coin toss is held 15 minutes prior to the start of the match.  Ola wins the toss and elects to serve.  Don’t forget to </a:t>
            </a:r>
            <a:r>
              <a:rPr lang="en-US" sz="3000">
                <a:solidFill>
                  <a:srgbClr val="33CC33"/>
                </a:solidFill>
              </a:rPr>
              <a:t>mark which team serves first!</a:t>
            </a:r>
          </a:p>
        </p:txBody>
      </p:sp>
      <p:sp>
        <p:nvSpPr>
          <p:cNvPr id="22561" name="Line 33"/>
          <p:cNvSpPr>
            <a:spLocks noChangeShapeType="1"/>
          </p:cNvSpPr>
          <p:nvPr/>
        </p:nvSpPr>
        <p:spPr bwMode="auto">
          <a:xfrm flipV="1">
            <a:off x="3124200" y="1219200"/>
            <a:ext cx="685800" cy="76200"/>
          </a:xfrm>
          <a:prstGeom prst="line">
            <a:avLst/>
          </a:prstGeom>
          <a:noFill/>
          <a:ln w="38100">
            <a:solidFill>
              <a:srgbClr val="FF0000"/>
            </a:solidFill>
            <a:round/>
            <a:headEnd/>
            <a:tailEnd type="triangle" w="med" len="med"/>
          </a:ln>
        </p:spPr>
        <p:txBody>
          <a:bodyPr/>
          <a:lstStyle/>
          <a:p>
            <a:endParaRPr lang="en-US"/>
          </a:p>
        </p:txBody>
      </p:sp>
      <p:sp>
        <p:nvSpPr>
          <p:cNvPr id="22562" name="Oval 34"/>
          <p:cNvSpPr>
            <a:spLocks noChangeArrowheads="1"/>
          </p:cNvSpPr>
          <p:nvPr/>
        </p:nvSpPr>
        <p:spPr bwMode="auto">
          <a:xfrm>
            <a:off x="3962400" y="1066800"/>
            <a:ext cx="228600" cy="228600"/>
          </a:xfrm>
          <a:prstGeom prst="ellipse">
            <a:avLst/>
          </a:prstGeom>
          <a:noFill/>
          <a:ln w="9525">
            <a:solidFill>
              <a:schemeClr val="tx1"/>
            </a:solidFill>
            <a:round/>
            <a:headEnd/>
            <a:tailEnd/>
          </a:ln>
        </p:spPr>
        <p:txBody>
          <a:bodyPr wrap="none" anchor="ctr"/>
          <a:lstStyle/>
          <a:p>
            <a:endParaRPr lang="en-US"/>
          </a:p>
        </p:txBody>
      </p:sp>
      <p:sp>
        <p:nvSpPr>
          <p:cNvPr id="22563" name="Rectangle 35"/>
          <p:cNvSpPr>
            <a:spLocks noChangeArrowheads="1"/>
          </p:cNvSpPr>
          <p:nvPr/>
        </p:nvSpPr>
        <p:spPr bwMode="auto">
          <a:xfrm>
            <a:off x="0" y="2209800"/>
            <a:ext cx="9144000" cy="2057400"/>
          </a:xfrm>
          <a:prstGeom prst="rect">
            <a:avLst/>
          </a:prstGeom>
          <a:solidFill>
            <a:srgbClr val="FFFFCC"/>
          </a:solidFill>
          <a:ln w="9525">
            <a:noFill/>
            <a:miter lim="800000"/>
            <a:headEnd/>
            <a:tailEnd/>
          </a:ln>
        </p:spPr>
        <p:txBody>
          <a:bodyPr anchor="ctr"/>
          <a:lstStyle/>
          <a:p>
            <a:pPr algn="ctr"/>
            <a:r>
              <a:rPr lang="en-US" sz="3200">
                <a:solidFill>
                  <a:srgbClr val="00CC00"/>
                </a:solidFill>
              </a:rPr>
              <a:t>Before the match, complete the header information for games 2-4 as well.  Don’t forget to mark the appropriate game number on the sheet!</a:t>
            </a:r>
          </a:p>
        </p:txBody>
      </p:sp>
      <p:sp>
        <p:nvSpPr>
          <p:cNvPr id="22564" name="Line 36"/>
          <p:cNvSpPr>
            <a:spLocks noChangeShapeType="1"/>
          </p:cNvSpPr>
          <p:nvPr/>
        </p:nvSpPr>
        <p:spPr bwMode="auto">
          <a:xfrm>
            <a:off x="5486400" y="4114800"/>
            <a:ext cx="2590800" cy="1981200"/>
          </a:xfrm>
          <a:prstGeom prst="line">
            <a:avLst/>
          </a:prstGeom>
          <a:noFill/>
          <a:ln w="38100">
            <a:solidFill>
              <a:srgbClr val="FF0000"/>
            </a:solidFill>
            <a:round/>
            <a:headEnd/>
            <a:tailEnd type="triangle" w="med" len="med"/>
          </a:ln>
        </p:spPr>
        <p:txBody>
          <a:bodyPr/>
          <a:lstStyle/>
          <a:p>
            <a:endParaRPr lang="en-US"/>
          </a:p>
        </p:txBody>
      </p:sp>
      <p:sp>
        <p:nvSpPr>
          <p:cNvPr id="22565" name="Oval 37"/>
          <p:cNvSpPr>
            <a:spLocks noChangeArrowheads="1"/>
          </p:cNvSpPr>
          <p:nvPr/>
        </p:nvSpPr>
        <p:spPr bwMode="auto">
          <a:xfrm flipV="1">
            <a:off x="7543800" y="6096000"/>
            <a:ext cx="1295400" cy="304800"/>
          </a:xfrm>
          <a:prstGeom prst="ellipse">
            <a:avLst/>
          </a:prstGeom>
          <a:noFill/>
          <a:ln w="25400">
            <a:solidFill>
              <a:srgbClr val="FF3300"/>
            </a:solidFill>
            <a:round/>
            <a:headEnd/>
            <a:tailEnd/>
          </a:ln>
        </p:spPr>
        <p:txBody>
          <a:bodyPr rot="10800000" wrap="none" anchor="ctr"/>
          <a:lstStyle/>
          <a:p>
            <a:pPr algn="ctr"/>
            <a:endParaRPr lang="en-US" b="1"/>
          </a:p>
        </p:txBody>
      </p:sp>
      <p:pic>
        <p:nvPicPr>
          <p:cNvPr id="3105"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264025" y="341313"/>
            <a:ext cx="831850" cy="831850"/>
          </a:xfrm>
          <a:prstGeom prst="rect">
            <a:avLst/>
          </a:prstGeom>
          <a:noFill/>
          <a:ln w="9525">
            <a:noFill/>
            <a:miter lim="800000"/>
            <a:headEnd/>
            <a:tailEnd/>
          </a:ln>
        </p:spPr>
      </p:pic>
      <p:sp>
        <p:nvSpPr>
          <p:cNvPr id="2" name="TextBox 1"/>
          <p:cNvSpPr txBox="1">
            <a:spLocks noChangeArrowheads="1"/>
          </p:cNvSpPr>
          <p:nvPr/>
        </p:nvSpPr>
        <p:spPr bwMode="auto">
          <a:xfrm>
            <a:off x="0" y="1143000"/>
            <a:ext cx="9144000" cy="369888"/>
          </a:xfrm>
          <a:prstGeom prst="rect">
            <a:avLst/>
          </a:prstGeom>
          <a:solidFill>
            <a:srgbClr val="FFFF66"/>
          </a:solidFill>
          <a:ln w="9525">
            <a:noFill/>
            <a:miter lim="800000"/>
            <a:headEnd/>
            <a:tailEnd/>
          </a:ln>
        </p:spPr>
        <p:txBody>
          <a:bodyPr>
            <a:spAutoFit/>
          </a:bodyPr>
          <a:lstStyle/>
          <a:p>
            <a:pPr algn="ctr"/>
            <a:r>
              <a:rPr lang="en-US"/>
              <a:t>When the volleyball appears. Click your mouse to move forward in the presentation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56"/>
                                        </p:tgtEl>
                                        <p:attrNameLst>
                                          <p:attrName>style.visibility</p:attrName>
                                        </p:attrNameLst>
                                      </p:cBhvr>
                                      <p:to>
                                        <p:strVal val="visible"/>
                                      </p:to>
                                    </p:set>
                                    <p:animEffect transition="in" filter="fade">
                                      <p:cBhvr>
                                        <p:cTn id="7" dur="1000"/>
                                        <p:tgtEl>
                                          <p:spTgt spid="22556"/>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3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xit" presetSubtype="21" fill="hold" nodeType="clickEffect">
                                  <p:stCondLst>
                                    <p:cond delay="0"/>
                                  </p:stCondLst>
                                  <p:childTnLst>
                                    <p:animEffect transition="out" filter="barn(inVertical)">
                                      <p:cBhvr>
                                        <p:cTn id="16" dur="500"/>
                                        <p:tgtEl>
                                          <p:spTgt spid="3105"/>
                                        </p:tgtEl>
                                      </p:cBhvr>
                                    </p:animEffect>
                                    <p:set>
                                      <p:cBhvr>
                                        <p:cTn id="17" dur="1" fill="hold">
                                          <p:stCondLst>
                                            <p:cond delay="499"/>
                                          </p:stCondLst>
                                        </p:cTn>
                                        <p:tgtEl>
                                          <p:spTgt spid="3105"/>
                                        </p:tgtEl>
                                        <p:attrNameLst>
                                          <p:attrName>style.visibility</p:attrName>
                                        </p:attrNameLst>
                                      </p:cBhvr>
                                      <p:to>
                                        <p:strVal val="hidden"/>
                                      </p:to>
                                    </p:set>
                                  </p:childTnLst>
                                </p:cTn>
                              </p:par>
                            </p:childTnLst>
                          </p:cTn>
                        </p:par>
                        <p:par>
                          <p:cTn id="18" fill="hold">
                            <p:stCondLst>
                              <p:cond delay="500"/>
                            </p:stCondLst>
                            <p:childTnLst>
                              <p:par>
                                <p:cTn id="19" presetID="16" presetClass="exit" presetSubtype="21" fill="hold" grpId="1" nodeType="afterEffect">
                                  <p:stCondLst>
                                    <p:cond delay="0"/>
                                  </p:stCondLst>
                                  <p:childTnLst>
                                    <p:animEffect transition="out" filter="barn(inVertic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par>
                          <p:cTn id="22" fill="hold" nodeType="afterGroup">
                            <p:stCondLst>
                              <p:cond delay="1000"/>
                            </p:stCondLst>
                            <p:childTnLst>
                              <p:par>
                                <p:cTn id="23" presetID="10" presetClass="exit" presetSubtype="0" fill="hold" grpId="1" nodeType="afterEffect">
                                  <p:stCondLst>
                                    <p:cond delay="0"/>
                                  </p:stCondLst>
                                  <p:childTnLst>
                                    <p:animEffect transition="out" filter="fade">
                                      <p:cBhvr>
                                        <p:cTn id="24" dur="1000"/>
                                        <p:tgtEl>
                                          <p:spTgt spid="22556"/>
                                        </p:tgtEl>
                                      </p:cBhvr>
                                    </p:animEffect>
                                    <p:set>
                                      <p:cBhvr>
                                        <p:cTn id="25" dur="1" fill="hold">
                                          <p:stCondLst>
                                            <p:cond delay="999"/>
                                          </p:stCondLst>
                                        </p:cTn>
                                        <p:tgtEl>
                                          <p:spTgt spid="22556"/>
                                        </p:tgtEl>
                                        <p:attrNameLst>
                                          <p:attrName>style.visibility</p:attrName>
                                        </p:attrNameLst>
                                      </p:cBhvr>
                                      <p:to>
                                        <p:strVal val="hidden"/>
                                      </p:to>
                                    </p:set>
                                  </p:childTnLst>
                                </p:cTn>
                              </p:par>
                            </p:childTnLst>
                          </p:cTn>
                        </p:par>
                        <p:par>
                          <p:cTn id="26" fill="hold" nodeType="afterGroup">
                            <p:stCondLst>
                              <p:cond delay="2000"/>
                            </p:stCondLst>
                            <p:childTnLst>
                              <p:par>
                                <p:cTn id="27" presetID="22" presetClass="entr" presetSubtype="8" fill="hold" grpId="0" nodeType="afterEffect">
                                  <p:stCondLst>
                                    <p:cond delay="1000"/>
                                  </p:stCondLst>
                                  <p:childTnLst>
                                    <p:set>
                                      <p:cBhvr>
                                        <p:cTn id="28" dur="1" fill="hold">
                                          <p:stCondLst>
                                            <p:cond delay="0"/>
                                          </p:stCondLst>
                                        </p:cTn>
                                        <p:tgtEl>
                                          <p:spTgt spid="22541"/>
                                        </p:tgtEl>
                                        <p:attrNameLst>
                                          <p:attrName>style.visibility</p:attrName>
                                        </p:attrNameLst>
                                      </p:cBhvr>
                                      <p:to>
                                        <p:strVal val="visible"/>
                                      </p:to>
                                    </p:set>
                                    <p:animEffect transition="in" filter="wipe(left)">
                                      <p:cBhvr>
                                        <p:cTn id="29" dur="2000"/>
                                        <p:tgtEl>
                                          <p:spTgt spid="22541"/>
                                        </p:tgtEl>
                                      </p:cBhvr>
                                    </p:animEffect>
                                  </p:childTnLst>
                                </p:cTn>
                              </p:par>
                            </p:childTnLst>
                          </p:cTn>
                        </p:par>
                        <p:par>
                          <p:cTn id="30" fill="hold" nodeType="afterGroup">
                            <p:stCondLst>
                              <p:cond delay="5000"/>
                            </p:stCondLst>
                            <p:childTnLst>
                              <p:par>
                                <p:cTn id="31" presetID="22" presetClass="entr" presetSubtype="8" fill="hold" grpId="0" nodeType="afterEffect">
                                  <p:stCondLst>
                                    <p:cond delay="1000"/>
                                  </p:stCondLst>
                                  <p:childTnLst>
                                    <p:set>
                                      <p:cBhvr>
                                        <p:cTn id="32" dur="1" fill="hold">
                                          <p:stCondLst>
                                            <p:cond delay="0"/>
                                          </p:stCondLst>
                                        </p:cTn>
                                        <p:tgtEl>
                                          <p:spTgt spid="22542"/>
                                        </p:tgtEl>
                                        <p:attrNameLst>
                                          <p:attrName>style.visibility</p:attrName>
                                        </p:attrNameLst>
                                      </p:cBhvr>
                                      <p:to>
                                        <p:strVal val="visible"/>
                                      </p:to>
                                    </p:set>
                                    <p:animEffect transition="in" filter="wipe(left)">
                                      <p:cBhvr>
                                        <p:cTn id="33" dur="2000"/>
                                        <p:tgtEl>
                                          <p:spTgt spid="22542"/>
                                        </p:tgtEl>
                                      </p:cBhvr>
                                    </p:animEffect>
                                  </p:childTnLst>
                                </p:cTn>
                              </p:par>
                            </p:childTnLst>
                          </p:cTn>
                        </p:par>
                        <p:par>
                          <p:cTn id="34" fill="hold" nodeType="afterGroup">
                            <p:stCondLst>
                              <p:cond delay="8000"/>
                            </p:stCondLst>
                            <p:childTnLst>
                              <p:par>
                                <p:cTn id="35" presetID="22" presetClass="entr" presetSubtype="8" fill="hold" grpId="0" nodeType="afterEffect">
                                  <p:stCondLst>
                                    <p:cond delay="0"/>
                                  </p:stCondLst>
                                  <p:childTnLst>
                                    <p:set>
                                      <p:cBhvr>
                                        <p:cTn id="36" dur="1" fill="hold">
                                          <p:stCondLst>
                                            <p:cond delay="0"/>
                                          </p:stCondLst>
                                        </p:cTn>
                                        <p:tgtEl>
                                          <p:spTgt spid="22543"/>
                                        </p:tgtEl>
                                        <p:attrNameLst>
                                          <p:attrName>style.visibility</p:attrName>
                                        </p:attrNameLst>
                                      </p:cBhvr>
                                      <p:to>
                                        <p:strVal val="visible"/>
                                      </p:to>
                                    </p:set>
                                    <p:animEffect transition="in" filter="wipe(left)">
                                      <p:cBhvr>
                                        <p:cTn id="37" dur="1000"/>
                                        <p:tgtEl>
                                          <p:spTgt spid="22543"/>
                                        </p:tgtEl>
                                      </p:cBhvr>
                                    </p:animEffect>
                                  </p:childTnLst>
                                </p:cTn>
                              </p:par>
                            </p:childTnLst>
                          </p:cTn>
                        </p:par>
                        <p:par>
                          <p:cTn id="38" fill="hold" nodeType="afterGroup">
                            <p:stCondLst>
                              <p:cond delay="9000"/>
                            </p:stCondLst>
                            <p:childTnLst>
                              <p:par>
                                <p:cTn id="39" presetID="22" presetClass="entr" presetSubtype="8" fill="hold" grpId="0" nodeType="afterEffect">
                                  <p:stCondLst>
                                    <p:cond delay="500"/>
                                  </p:stCondLst>
                                  <p:childTnLst>
                                    <p:set>
                                      <p:cBhvr>
                                        <p:cTn id="40" dur="1" fill="hold">
                                          <p:stCondLst>
                                            <p:cond delay="0"/>
                                          </p:stCondLst>
                                        </p:cTn>
                                        <p:tgtEl>
                                          <p:spTgt spid="22544"/>
                                        </p:tgtEl>
                                        <p:attrNameLst>
                                          <p:attrName>style.visibility</p:attrName>
                                        </p:attrNameLst>
                                      </p:cBhvr>
                                      <p:to>
                                        <p:strVal val="visible"/>
                                      </p:to>
                                    </p:set>
                                    <p:animEffect transition="in" filter="wipe(left)">
                                      <p:cBhvr>
                                        <p:cTn id="41" dur="2000"/>
                                        <p:tgtEl>
                                          <p:spTgt spid="22544"/>
                                        </p:tgtEl>
                                      </p:cBhvr>
                                    </p:animEffect>
                                  </p:childTnLst>
                                </p:cTn>
                              </p:par>
                            </p:childTnLst>
                          </p:cTn>
                        </p:par>
                        <p:par>
                          <p:cTn id="42" fill="hold" nodeType="afterGroup">
                            <p:stCondLst>
                              <p:cond delay="11500"/>
                            </p:stCondLst>
                            <p:childTnLst>
                              <p:par>
                                <p:cTn id="43" presetID="22" presetClass="entr" presetSubtype="8" fill="hold" grpId="0" nodeType="afterEffect">
                                  <p:stCondLst>
                                    <p:cond delay="500"/>
                                  </p:stCondLst>
                                  <p:childTnLst>
                                    <p:set>
                                      <p:cBhvr>
                                        <p:cTn id="44" dur="1" fill="hold">
                                          <p:stCondLst>
                                            <p:cond delay="0"/>
                                          </p:stCondLst>
                                        </p:cTn>
                                        <p:tgtEl>
                                          <p:spTgt spid="22545"/>
                                        </p:tgtEl>
                                        <p:attrNameLst>
                                          <p:attrName>style.visibility</p:attrName>
                                        </p:attrNameLst>
                                      </p:cBhvr>
                                      <p:to>
                                        <p:strVal val="visible"/>
                                      </p:to>
                                    </p:set>
                                    <p:animEffect transition="in" filter="wipe(left)">
                                      <p:cBhvr>
                                        <p:cTn id="45" dur="2000"/>
                                        <p:tgtEl>
                                          <p:spTgt spid="22545"/>
                                        </p:tgtEl>
                                      </p:cBhvr>
                                    </p:animEffect>
                                  </p:childTnLst>
                                </p:cTn>
                              </p:par>
                            </p:childTnLst>
                          </p:cTn>
                        </p:par>
                        <p:par>
                          <p:cTn id="46" fill="hold" nodeType="afterGroup">
                            <p:stCondLst>
                              <p:cond delay="14000"/>
                            </p:stCondLst>
                            <p:childTnLst>
                              <p:par>
                                <p:cTn id="47" presetID="22" presetClass="entr" presetSubtype="8" fill="hold" grpId="0" nodeType="afterEffect">
                                  <p:stCondLst>
                                    <p:cond delay="500"/>
                                  </p:stCondLst>
                                  <p:childTnLst>
                                    <p:set>
                                      <p:cBhvr>
                                        <p:cTn id="48" dur="1" fill="hold">
                                          <p:stCondLst>
                                            <p:cond delay="0"/>
                                          </p:stCondLst>
                                        </p:cTn>
                                        <p:tgtEl>
                                          <p:spTgt spid="22546"/>
                                        </p:tgtEl>
                                        <p:attrNameLst>
                                          <p:attrName>style.visibility</p:attrName>
                                        </p:attrNameLst>
                                      </p:cBhvr>
                                      <p:to>
                                        <p:strVal val="visible"/>
                                      </p:to>
                                    </p:set>
                                    <p:animEffect transition="in" filter="wipe(left)">
                                      <p:cBhvr>
                                        <p:cTn id="49" dur="1000"/>
                                        <p:tgtEl>
                                          <p:spTgt spid="22546"/>
                                        </p:tgtEl>
                                      </p:cBhvr>
                                    </p:animEffect>
                                  </p:childTnLst>
                                </p:cTn>
                              </p:par>
                            </p:childTnLst>
                          </p:cTn>
                        </p:par>
                        <p:par>
                          <p:cTn id="50" fill="hold" nodeType="afterGroup">
                            <p:stCondLst>
                              <p:cond delay="15500"/>
                            </p:stCondLst>
                            <p:childTnLst>
                              <p:par>
                                <p:cTn id="51" presetID="22" presetClass="entr" presetSubtype="8" fill="hold" grpId="0" nodeType="afterEffect">
                                  <p:stCondLst>
                                    <p:cond delay="500"/>
                                  </p:stCondLst>
                                  <p:childTnLst>
                                    <p:set>
                                      <p:cBhvr>
                                        <p:cTn id="52" dur="1" fill="hold">
                                          <p:stCondLst>
                                            <p:cond delay="0"/>
                                          </p:stCondLst>
                                        </p:cTn>
                                        <p:tgtEl>
                                          <p:spTgt spid="22547"/>
                                        </p:tgtEl>
                                        <p:attrNameLst>
                                          <p:attrName>style.visibility</p:attrName>
                                        </p:attrNameLst>
                                      </p:cBhvr>
                                      <p:to>
                                        <p:strVal val="visible"/>
                                      </p:to>
                                    </p:set>
                                    <p:animEffect transition="in" filter="wipe(left)">
                                      <p:cBhvr>
                                        <p:cTn id="53" dur="2000"/>
                                        <p:tgtEl>
                                          <p:spTgt spid="22547"/>
                                        </p:tgtEl>
                                      </p:cBhvr>
                                    </p:animEffect>
                                  </p:childTnLst>
                                </p:cTn>
                              </p:par>
                            </p:childTnLst>
                          </p:cTn>
                        </p:par>
                        <p:par>
                          <p:cTn id="54" fill="hold" nodeType="afterGroup">
                            <p:stCondLst>
                              <p:cond delay="18000"/>
                            </p:stCondLst>
                            <p:childTnLst>
                              <p:par>
                                <p:cTn id="55" presetID="22" presetClass="entr" presetSubtype="8" fill="hold" grpId="0" nodeType="afterEffect">
                                  <p:stCondLst>
                                    <p:cond delay="500"/>
                                  </p:stCondLst>
                                  <p:childTnLst>
                                    <p:set>
                                      <p:cBhvr>
                                        <p:cTn id="56" dur="1" fill="hold">
                                          <p:stCondLst>
                                            <p:cond delay="0"/>
                                          </p:stCondLst>
                                        </p:cTn>
                                        <p:tgtEl>
                                          <p:spTgt spid="22548"/>
                                        </p:tgtEl>
                                        <p:attrNameLst>
                                          <p:attrName>style.visibility</p:attrName>
                                        </p:attrNameLst>
                                      </p:cBhvr>
                                      <p:to>
                                        <p:strVal val="visible"/>
                                      </p:to>
                                    </p:set>
                                    <p:animEffect transition="in" filter="wipe(left)">
                                      <p:cBhvr>
                                        <p:cTn id="57" dur="2000"/>
                                        <p:tgtEl>
                                          <p:spTgt spid="22548"/>
                                        </p:tgtEl>
                                      </p:cBhvr>
                                    </p:animEffect>
                                  </p:childTnLst>
                                </p:cTn>
                              </p:par>
                            </p:childTnLst>
                          </p:cTn>
                        </p:par>
                        <p:par>
                          <p:cTn id="58" fill="hold" nodeType="afterGroup">
                            <p:stCondLst>
                              <p:cond delay="20500"/>
                            </p:stCondLst>
                            <p:childTnLst>
                              <p:par>
                                <p:cTn id="59" presetID="22" presetClass="entr" presetSubtype="8" fill="hold" grpId="0" nodeType="afterEffect">
                                  <p:stCondLst>
                                    <p:cond delay="0"/>
                                  </p:stCondLst>
                                  <p:childTnLst>
                                    <p:set>
                                      <p:cBhvr>
                                        <p:cTn id="60" dur="1" fill="hold">
                                          <p:stCondLst>
                                            <p:cond delay="0"/>
                                          </p:stCondLst>
                                        </p:cTn>
                                        <p:tgtEl>
                                          <p:spTgt spid="22550"/>
                                        </p:tgtEl>
                                        <p:attrNameLst>
                                          <p:attrName>style.visibility</p:attrName>
                                        </p:attrNameLst>
                                      </p:cBhvr>
                                      <p:to>
                                        <p:strVal val="visible"/>
                                      </p:to>
                                    </p:set>
                                    <p:animEffect transition="in" filter="wipe(left)">
                                      <p:cBhvr>
                                        <p:cTn id="61" dur="2000"/>
                                        <p:tgtEl>
                                          <p:spTgt spid="22550"/>
                                        </p:tgtEl>
                                      </p:cBhvr>
                                    </p:animEffect>
                                  </p:childTnLst>
                                </p:cTn>
                              </p:par>
                            </p:childTnLst>
                          </p:cTn>
                        </p:par>
                        <p:par>
                          <p:cTn id="62" fill="hold" nodeType="afterGroup">
                            <p:stCondLst>
                              <p:cond delay="22500"/>
                            </p:stCondLst>
                            <p:childTnLst>
                              <p:par>
                                <p:cTn id="63" presetID="22" presetClass="entr" presetSubtype="8" fill="hold" grpId="0" nodeType="afterEffect">
                                  <p:stCondLst>
                                    <p:cond delay="1000"/>
                                  </p:stCondLst>
                                  <p:childTnLst>
                                    <p:set>
                                      <p:cBhvr>
                                        <p:cTn id="64" dur="1" fill="hold">
                                          <p:stCondLst>
                                            <p:cond delay="0"/>
                                          </p:stCondLst>
                                        </p:cTn>
                                        <p:tgtEl>
                                          <p:spTgt spid="22551"/>
                                        </p:tgtEl>
                                        <p:attrNameLst>
                                          <p:attrName>style.visibility</p:attrName>
                                        </p:attrNameLst>
                                      </p:cBhvr>
                                      <p:to>
                                        <p:strVal val="visible"/>
                                      </p:to>
                                    </p:set>
                                    <p:animEffect transition="in" filter="wipe(left)">
                                      <p:cBhvr>
                                        <p:cTn id="65" dur="2000"/>
                                        <p:tgtEl>
                                          <p:spTgt spid="22551"/>
                                        </p:tgtEl>
                                      </p:cBhvr>
                                    </p:animEffect>
                                  </p:childTnLst>
                                </p:cTn>
                              </p:par>
                            </p:childTnLst>
                          </p:cTn>
                        </p:par>
                        <p:par>
                          <p:cTn id="66" fill="hold" nodeType="afterGroup">
                            <p:stCondLst>
                              <p:cond delay="25500"/>
                            </p:stCondLst>
                            <p:childTnLst>
                              <p:par>
                                <p:cTn id="67" presetID="22" presetClass="entr" presetSubtype="8" fill="hold" grpId="0" nodeType="afterEffect">
                                  <p:stCondLst>
                                    <p:cond delay="1000"/>
                                  </p:stCondLst>
                                  <p:childTnLst>
                                    <p:set>
                                      <p:cBhvr>
                                        <p:cTn id="68" dur="1" fill="hold">
                                          <p:stCondLst>
                                            <p:cond delay="0"/>
                                          </p:stCondLst>
                                        </p:cTn>
                                        <p:tgtEl>
                                          <p:spTgt spid="22552"/>
                                        </p:tgtEl>
                                        <p:attrNameLst>
                                          <p:attrName>style.visibility</p:attrName>
                                        </p:attrNameLst>
                                      </p:cBhvr>
                                      <p:to>
                                        <p:strVal val="visible"/>
                                      </p:to>
                                    </p:set>
                                    <p:animEffect transition="in" filter="wipe(left)">
                                      <p:cBhvr>
                                        <p:cTn id="69" dur="2000"/>
                                        <p:tgtEl>
                                          <p:spTgt spid="22552"/>
                                        </p:tgtEl>
                                      </p:cBhvr>
                                    </p:animEffect>
                                  </p:childTnLst>
                                </p:cTn>
                              </p:par>
                            </p:childTnLst>
                          </p:cTn>
                        </p:par>
                        <p:par>
                          <p:cTn id="70" fill="hold" nodeType="afterGroup">
                            <p:stCondLst>
                              <p:cond delay="28500"/>
                            </p:stCondLst>
                            <p:childTnLst>
                              <p:par>
                                <p:cTn id="71" presetID="22" presetClass="entr" presetSubtype="8" fill="hold" grpId="0" nodeType="afterEffect">
                                  <p:stCondLst>
                                    <p:cond delay="1000"/>
                                  </p:stCondLst>
                                  <p:childTnLst>
                                    <p:set>
                                      <p:cBhvr>
                                        <p:cTn id="72" dur="1" fill="hold">
                                          <p:stCondLst>
                                            <p:cond delay="0"/>
                                          </p:stCondLst>
                                        </p:cTn>
                                        <p:tgtEl>
                                          <p:spTgt spid="22554"/>
                                        </p:tgtEl>
                                        <p:attrNameLst>
                                          <p:attrName>style.visibility</p:attrName>
                                        </p:attrNameLst>
                                      </p:cBhvr>
                                      <p:to>
                                        <p:strVal val="visible"/>
                                      </p:to>
                                    </p:set>
                                    <p:animEffect transition="in" filter="wipe(left)">
                                      <p:cBhvr>
                                        <p:cTn id="73" dur="2000"/>
                                        <p:tgtEl>
                                          <p:spTgt spid="22554"/>
                                        </p:tgtEl>
                                      </p:cBhvr>
                                    </p:animEffect>
                                  </p:childTnLst>
                                </p:cTn>
                              </p:par>
                            </p:childTnLst>
                          </p:cTn>
                        </p:par>
                        <p:par>
                          <p:cTn id="74" fill="hold" nodeType="afterGroup">
                            <p:stCondLst>
                              <p:cond delay="31500"/>
                            </p:stCondLst>
                            <p:childTnLst>
                              <p:par>
                                <p:cTn id="75" presetID="22" presetClass="entr" presetSubtype="8" fill="hold" grpId="0" nodeType="afterEffect">
                                  <p:stCondLst>
                                    <p:cond delay="1000"/>
                                  </p:stCondLst>
                                  <p:childTnLst>
                                    <p:set>
                                      <p:cBhvr>
                                        <p:cTn id="76" dur="1" fill="hold">
                                          <p:stCondLst>
                                            <p:cond delay="0"/>
                                          </p:stCondLst>
                                        </p:cTn>
                                        <p:tgtEl>
                                          <p:spTgt spid="22555"/>
                                        </p:tgtEl>
                                        <p:attrNameLst>
                                          <p:attrName>style.visibility</p:attrName>
                                        </p:attrNameLst>
                                      </p:cBhvr>
                                      <p:to>
                                        <p:strVal val="visible"/>
                                      </p:to>
                                    </p:set>
                                    <p:animEffect transition="in" filter="wipe(left)">
                                      <p:cBhvr>
                                        <p:cTn id="77" dur="2000"/>
                                        <p:tgtEl>
                                          <p:spTgt spid="22555"/>
                                        </p:tgtEl>
                                      </p:cBhvr>
                                    </p:animEffect>
                                  </p:childTnLst>
                                </p:cTn>
                              </p:par>
                            </p:childTnLst>
                          </p:cTn>
                        </p:par>
                        <p:par>
                          <p:cTn id="78" fill="hold" nodeType="afterGroup">
                            <p:stCondLst>
                              <p:cond delay="34500"/>
                            </p:stCondLst>
                            <p:childTnLst>
                              <p:par>
                                <p:cTn id="79" presetID="22" presetClass="entr" presetSubtype="8" fill="hold" grpId="0" nodeType="afterEffect">
                                  <p:stCondLst>
                                    <p:cond delay="0"/>
                                  </p:stCondLst>
                                  <p:childTnLst>
                                    <p:set>
                                      <p:cBhvr>
                                        <p:cTn id="80" dur="1" fill="hold">
                                          <p:stCondLst>
                                            <p:cond delay="0"/>
                                          </p:stCondLst>
                                        </p:cTn>
                                        <p:tgtEl>
                                          <p:spTgt spid="22553"/>
                                        </p:tgtEl>
                                        <p:attrNameLst>
                                          <p:attrName>style.visibility</p:attrName>
                                        </p:attrNameLst>
                                      </p:cBhvr>
                                      <p:to>
                                        <p:strVal val="visible"/>
                                      </p:to>
                                    </p:set>
                                    <p:animEffect transition="in" filter="wipe(left)">
                                      <p:cBhvr>
                                        <p:cTn id="81" dur="2000"/>
                                        <p:tgtEl>
                                          <p:spTgt spid="22553"/>
                                        </p:tgtEl>
                                      </p:cBhvr>
                                    </p:animEffect>
                                  </p:childTnLst>
                                </p:cTn>
                              </p:par>
                            </p:childTnLst>
                          </p:cTn>
                        </p:par>
                        <p:par>
                          <p:cTn id="82" fill="hold" nodeType="afterGroup">
                            <p:stCondLst>
                              <p:cond delay="36500"/>
                            </p:stCondLst>
                            <p:childTnLst>
                              <p:par>
                                <p:cTn id="83" presetID="10" presetClass="entr" presetSubtype="0" fill="hold" grpId="0" nodeType="afterEffect">
                                  <p:stCondLst>
                                    <p:cond delay="0"/>
                                  </p:stCondLst>
                                  <p:childTnLst>
                                    <p:set>
                                      <p:cBhvr>
                                        <p:cTn id="84" dur="1" fill="hold">
                                          <p:stCondLst>
                                            <p:cond delay="0"/>
                                          </p:stCondLst>
                                        </p:cTn>
                                        <p:tgtEl>
                                          <p:spTgt spid="22557"/>
                                        </p:tgtEl>
                                        <p:attrNameLst>
                                          <p:attrName>style.visibility</p:attrName>
                                        </p:attrNameLst>
                                      </p:cBhvr>
                                      <p:to>
                                        <p:strVal val="visible"/>
                                      </p:to>
                                    </p:set>
                                    <p:animEffect transition="in" filter="fade">
                                      <p:cBhvr>
                                        <p:cTn id="85" dur="1000"/>
                                        <p:tgtEl>
                                          <p:spTgt spid="22557"/>
                                        </p:tgtEl>
                                      </p:cBhvr>
                                    </p:animEffect>
                                  </p:childTnLst>
                                </p:cTn>
                              </p:par>
                            </p:childTnLst>
                          </p:cTn>
                        </p:par>
                        <p:par>
                          <p:cTn id="86" fill="hold" nodeType="afterGroup">
                            <p:stCondLst>
                              <p:cond delay="37500"/>
                            </p:stCondLst>
                            <p:childTnLst>
                              <p:par>
                                <p:cTn id="87" presetID="1" presetClass="entr" presetSubtype="0" fill="hold" nodeType="afterEffect">
                                  <p:stCondLst>
                                    <p:cond delay="0"/>
                                  </p:stCondLst>
                                  <p:childTnLst>
                                    <p:set>
                                      <p:cBhvr>
                                        <p:cTn id="88" dur="1" fill="hold">
                                          <p:stCondLst>
                                            <p:cond delay="0"/>
                                          </p:stCondLst>
                                        </p:cTn>
                                        <p:tgtEl>
                                          <p:spTgt spid="3105"/>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6" presetClass="exit" presetSubtype="21" fill="hold" nodeType="clickEffect">
                                  <p:stCondLst>
                                    <p:cond delay="0"/>
                                  </p:stCondLst>
                                  <p:childTnLst>
                                    <p:animEffect transition="out" filter="barn(inVertical)">
                                      <p:cBhvr>
                                        <p:cTn id="92" dur="500"/>
                                        <p:tgtEl>
                                          <p:spTgt spid="3105"/>
                                        </p:tgtEl>
                                      </p:cBhvr>
                                    </p:animEffect>
                                    <p:set>
                                      <p:cBhvr>
                                        <p:cTn id="93" dur="1" fill="hold">
                                          <p:stCondLst>
                                            <p:cond delay="499"/>
                                          </p:stCondLst>
                                        </p:cTn>
                                        <p:tgtEl>
                                          <p:spTgt spid="3105"/>
                                        </p:tgtEl>
                                        <p:attrNameLst>
                                          <p:attrName>style.visibility</p:attrName>
                                        </p:attrNameLst>
                                      </p:cBhvr>
                                      <p:to>
                                        <p:strVal val="hidden"/>
                                      </p:to>
                                    </p:set>
                                  </p:childTnLst>
                                </p:cTn>
                              </p:par>
                            </p:childTnLst>
                          </p:cTn>
                        </p:par>
                        <p:par>
                          <p:cTn id="94" fill="hold" nodeType="afterGroup">
                            <p:stCondLst>
                              <p:cond delay="500"/>
                            </p:stCondLst>
                            <p:childTnLst>
                              <p:par>
                                <p:cTn id="95" presetID="10" presetClass="exit" presetSubtype="0" fill="hold" grpId="1" nodeType="afterEffect">
                                  <p:stCondLst>
                                    <p:cond delay="0"/>
                                  </p:stCondLst>
                                  <p:childTnLst>
                                    <p:animEffect transition="out" filter="fade">
                                      <p:cBhvr>
                                        <p:cTn id="96" dur="1000"/>
                                        <p:tgtEl>
                                          <p:spTgt spid="22557"/>
                                        </p:tgtEl>
                                      </p:cBhvr>
                                    </p:animEffect>
                                    <p:set>
                                      <p:cBhvr>
                                        <p:cTn id="97" dur="1" fill="hold">
                                          <p:stCondLst>
                                            <p:cond delay="999"/>
                                          </p:stCondLst>
                                        </p:cTn>
                                        <p:tgtEl>
                                          <p:spTgt spid="22557"/>
                                        </p:tgtEl>
                                        <p:attrNameLst>
                                          <p:attrName>style.visibility</p:attrName>
                                        </p:attrNameLst>
                                      </p:cBhvr>
                                      <p:to>
                                        <p:strVal val="hidden"/>
                                      </p:to>
                                    </p:set>
                                  </p:childTnLst>
                                </p:cTn>
                              </p:par>
                            </p:childTnLst>
                          </p:cTn>
                        </p:par>
                        <p:par>
                          <p:cTn id="98" fill="hold" nodeType="afterGroup">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2558"/>
                                        </p:tgtEl>
                                        <p:attrNameLst>
                                          <p:attrName>style.visibility</p:attrName>
                                        </p:attrNameLst>
                                      </p:cBhvr>
                                      <p:to>
                                        <p:strVal val="visible"/>
                                      </p:to>
                                    </p:set>
                                    <p:animEffect transition="in" filter="wipe(left)">
                                      <p:cBhvr>
                                        <p:cTn id="101" dur="2000"/>
                                        <p:tgtEl>
                                          <p:spTgt spid="22558"/>
                                        </p:tgtEl>
                                      </p:cBhvr>
                                    </p:animEffect>
                                  </p:childTnLst>
                                </p:cTn>
                              </p:par>
                            </p:childTnLst>
                          </p:cTn>
                        </p:par>
                        <p:par>
                          <p:cTn id="102" fill="hold" nodeType="afterGroup">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2559"/>
                                        </p:tgtEl>
                                        <p:attrNameLst>
                                          <p:attrName>style.visibility</p:attrName>
                                        </p:attrNameLst>
                                      </p:cBhvr>
                                      <p:to>
                                        <p:strVal val="visible"/>
                                      </p:to>
                                    </p:set>
                                    <p:animEffect transition="in" filter="wipe(left)">
                                      <p:cBhvr>
                                        <p:cTn id="105" dur="2000"/>
                                        <p:tgtEl>
                                          <p:spTgt spid="22559"/>
                                        </p:tgtEl>
                                      </p:cBhvr>
                                    </p:animEffect>
                                  </p:childTnLst>
                                </p:cTn>
                              </p:par>
                            </p:childTnLst>
                          </p:cTn>
                        </p:par>
                        <p:par>
                          <p:cTn id="106" fill="hold" nodeType="afterGroup">
                            <p:stCondLst>
                              <p:cond delay="5500"/>
                            </p:stCondLst>
                            <p:childTnLst>
                              <p:par>
                                <p:cTn id="107" presetID="10" presetClass="entr" presetSubtype="0" fill="hold" grpId="0" nodeType="afterEffect">
                                  <p:stCondLst>
                                    <p:cond delay="0"/>
                                  </p:stCondLst>
                                  <p:childTnLst>
                                    <p:set>
                                      <p:cBhvr>
                                        <p:cTn id="108" dur="1" fill="hold">
                                          <p:stCondLst>
                                            <p:cond delay="0"/>
                                          </p:stCondLst>
                                        </p:cTn>
                                        <p:tgtEl>
                                          <p:spTgt spid="22560"/>
                                        </p:tgtEl>
                                        <p:attrNameLst>
                                          <p:attrName>style.visibility</p:attrName>
                                        </p:attrNameLst>
                                      </p:cBhvr>
                                      <p:to>
                                        <p:strVal val="visible"/>
                                      </p:to>
                                    </p:set>
                                    <p:animEffect transition="in" filter="fade">
                                      <p:cBhvr>
                                        <p:cTn id="109" dur="1000"/>
                                        <p:tgtEl>
                                          <p:spTgt spid="22560"/>
                                        </p:tgtEl>
                                      </p:cBhvr>
                                    </p:animEffect>
                                  </p:childTnLst>
                                </p:cTn>
                              </p:par>
                            </p:childTnLst>
                          </p:cTn>
                        </p:par>
                        <p:par>
                          <p:cTn id="110" fill="hold" nodeType="afterGroup">
                            <p:stCondLst>
                              <p:cond delay="6500"/>
                            </p:stCondLst>
                            <p:childTnLst>
                              <p:par>
                                <p:cTn id="111" presetID="1" presetClass="entr" presetSubtype="0" fill="hold" nodeType="afterEffect">
                                  <p:stCondLst>
                                    <p:cond delay="0"/>
                                  </p:stCondLst>
                                  <p:childTnLst>
                                    <p:set>
                                      <p:cBhvr>
                                        <p:cTn id="112" dur="1" fill="hold">
                                          <p:stCondLst>
                                            <p:cond delay="0"/>
                                          </p:stCondLst>
                                        </p:cTn>
                                        <p:tgtEl>
                                          <p:spTgt spid="3105"/>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xit" presetSubtype="21" fill="hold" nodeType="clickEffect">
                                  <p:stCondLst>
                                    <p:cond delay="0"/>
                                  </p:stCondLst>
                                  <p:childTnLst>
                                    <p:animEffect transition="out" filter="barn(inVertical)">
                                      <p:cBhvr>
                                        <p:cTn id="116" dur="500"/>
                                        <p:tgtEl>
                                          <p:spTgt spid="3105"/>
                                        </p:tgtEl>
                                      </p:cBhvr>
                                    </p:animEffect>
                                    <p:set>
                                      <p:cBhvr>
                                        <p:cTn id="117" dur="1" fill="hold">
                                          <p:stCondLst>
                                            <p:cond delay="499"/>
                                          </p:stCondLst>
                                        </p:cTn>
                                        <p:tgtEl>
                                          <p:spTgt spid="3105"/>
                                        </p:tgtEl>
                                        <p:attrNameLst>
                                          <p:attrName>style.visibility</p:attrName>
                                        </p:attrNameLst>
                                      </p:cBhvr>
                                      <p:to>
                                        <p:strVal val="hidden"/>
                                      </p:to>
                                    </p:set>
                                  </p:childTnLst>
                                </p:cTn>
                              </p:par>
                            </p:childTnLst>
                          </p:cTn>
                        </p:par>
                        <p:par>
                          <p:cTn id="118" fill="hold" nodeType="afterGroup">
                            <p:stCondLst>
                              <p:cond delay="500"/>
                            </p:stCondLst>
                            <p:childTnLst>
                              <p:par>
                                <p:cTn id="119" presetID="10" presetClass="exit" presetSubtype="0" fill="hold" grpId="1" nodeType="afterEffect">
                                  <p:stCondLst>
                                    <p:cond delay="0"/>
                                  </p:stCondLst>
                                  <p:childTnLst>
                                    <p:animEffect transition="out" filter="fade">
                                      <p:cBhvr>
                                        <p:cTn id="120" dur="1000"/>
                                        <p:tgtEl>
                                          <p:spTgt spid="22560"/>
                                        </p:tgtEl>
                                      </p:cBhvr>
                                    </p:animEffect>
                                    <p:set>
                                      <p:cBhvr>
                                        <p:cTn id="121" dur="1" fill="hold">
                                          <p:stCondLst>
                                            <p:cond delay="999"/>
                                          </p:stCondLst>
                                        </p:cTn>
                                        <p:tgtEl>
                                          <p:spTgt spid="22560"/>
                                        </p:tgtEl>
                                        <p:attrNameLst>
                                          <p:attrName>style.visibility</p:attrName>
                                        </p:attrNameLst>
                                      </p:cBhvr>
                                      <p:to>
                                        <p:strVal val="hidden"/>
                                      </p:to>
                                    </p:set>
                                  </p:childTnLst>
                                </p:cTn>
                              </p:par>
                            </p:childTnLst>
                          </p:cTn>
                        </p:par>
                        <p:par>
                          <p:cTn id="122" fill="hold" nodeType="afterGroup">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2561"/>
                                        </p:tgtEl>
                                        <p:attrNameLst>
                                          <p:attrName>style.visibility</p:attrName>
                                        </p:attrNameLst>
                                      </p:cBhvr>
                                      <p:to>
                                        <p:strVal val="visible"/>
                                      </p:to>
                                    </p:set>
                                    <p:animEffect transition="in" filter="wipe(left)">
                                      <p:cBhvr>
                                        <p:cTn id="125" dur="2000"/>
                                        <p:tgtEl>
                                          <p:spTgt spid="22561"/>
                                        </p:tgtEl>
                                      </p:cBhvr>
                                    </p:animEffect>
                                  </p:childTnLst>
                                </p:cTn>
                              </p:par>
                            </p:childTnLst>
                          </p:cTn>
                        </p:par>
                        <p:par>
                          <p:cTn id="126" fill="hold" nodeType="afterGroup">
                            <p:stCondLst>
                              <p:cond delay="3500"/>
                            </p:stCondLst>
                            <p:childTnLst>
                              <p:par>
                                <p:cTn id="127" presetID="10" presetClass="exit" presetSubtype="0" fill="hold" grpId="1" nodeType="afterEffect">
                                  <p:stCondLst>
                                    <p:cond delay="0"/>
                                  </p:stCondLst>
                                  <p:childTnLst>
                                    <p:animEffect transition="out" filter="fade">
                                      <p:cBhvr>
                                        <p:cTn id="128" dur="2000"/>
                                        <p:tgtEl>
                                          <p:spTgt spid="22561"/>
                                        </p:tgtEl>
                                      </p:cBhvr>
                                    </p:animEffect>
                                    <p:set>
                                      <p:cBhvr>
                                        <p:cTn id="129" dur="1" fill="hold">
                                          <p:stCondLst>
                                            <p:cond delay="1999"/>
                                          </p:stCondLst>
                                        </p:cTn>
                                        <p:tgtEl>
                                          <p:spTgt spid="22561"/>
                                        </p:tgtEl>
                                        <p:attrNameLst>
                                          <p:attrName>style.visibility</p:attrName>
                                        </p:attrNameLst>
                                      </p:cBhvr>
                                      <p:to>
                                        <p:strVal val="hidden"/>
                                      </p:to>
                                    </p:set>
                                  </p:childTnLst>
                                </p:cTn>
                              </p:par>
                            </p:childTnLst>
                          </p:cTn>
                        </p:par>
                        <p:par>
                          <p:cTn id="130" fill="hold" nodeType="afterGroup">
                            <p:stCondLst>
                              <p:cond delay="5500"/>
                            </p:stCondLst>
                            <p:childTnLst>
                              <p:par>
                                <p:cTn id="131" presetID="22" presetClass="entr" presetSubtype="8" fill="hold" grpId="0" nodeType="afterEffect">
                                  <p:stCondLst>
                                    <p:cond delay="0"/>
                                  </p:stCondLst>
                                  <p:childTnLst>
                                    <p:set>
                                      <p:cBhvr>
                                        <p:cTn id="132" dur="1" fill="hold">
                                          <p:stCondLst>
                                            <p:cond delay="0"/>
                                          </p:stCondLst>
                                        </p:cTn>
                                        <p:tgtEl>
                                          <p:spTgt spid="22562"/>
                                        </p:tgtEl>
                                        <p:attrNameLst>
                                          <p:attrName>style.visibility</p:attrName>
                                        </p:attrNameLst>
                                      </p:cBhvr>
                                      <p:to>
                                        <p:strVal val="visible"/>
                                      </p:to>
                                    </p:set>
                                    <p:animEffect transition="in" filter="wipe(left)">
                                      <p:cBhvr>
                                        <p:cTn id="133" dur="1000"/>
                                        <p:tgtEl>
                                          <p:spTgt spid="22562"/>
                                        </p:tgtEl>
                                      </p:cBhvr>
                                    </p:animEffect>
                                  </p:childTnLst>
                                </p:cTn>
                              </p:par>
                            </p:childTnLst>
                          </p:cTn>
                        </p:par>
                        <p:par>
                          <p:cTn id="134" fill="hold" nodeType="afterGroup">
                            <p:stCondLst>
                              <p:cond delay="6500"/>
                            </p:stCondLst>
                            <p:childTnLst>
                              <p:par>
                                <p:cTn id="135" presetID="10" presetClass="entr" presetSubtype="0" fill="hold" grpId="0" nodeType="afterEffect">
                                  <p:stCondLst>
                                    <p:cond delay="0"/>
                                  </p:stCondLst>
                                  <p:childTnLst>
                                    <p:set>
                                      <p:cBhvr>
                                        <p:cTn id="136" dur="1" fill="hold">
                                          <p:stCondLst>
                                            <p:cond delay="0"/>
                                          </p:stCondLst>
                                        </p:cTn>
                                        <p:tgtEl>
                                          <p:spTgt spid="22563"/>
                                        </p:tgtEl>
                                        <p:attrNameLst>
                                          <p:attrName>style.visibility</p:attrName>
                                        </p:attrNameLst>
                                      </p:cBhvr>
                                      <p:to>
                                        <p:strVal val="visible"/>
                                      </p:to>
                                    </p:set>
                                    <p:animEffect transition="in" filter="fade">
                                      <p:cBhvr>
                                        <p:cTn id="137" dur="1000"/>
                                        <p:tgtEl>
                                          <p:spTgt spid="22563"/>
                                        </p:tgtEl>
                                      </p:cBhvr>
                                    </p:animEffect>
                                  </p:childTnLst>
                                </p:cTn>
                              </p:par>
                            </p:childTnLst>
                          </p:cTn>
                        </p:par>
                        <p:par>
                          <p:cTn id="138" fill="hold" nodeType="afterGroup">
                            <p:stCondLst>
                              <p:cond delay="7500"/>
                            </p:stCondLst>
                            <p:childTnLst>
                              <p:par>
                                <p:cTn id="139" presetID="22" presetClass="entr" presetSubtype="8" fill="hold" grpId="0" nodeType="afterEffect">
                                  <p:stCondLst>
                                    <p:cond delay="2500"/>
                                  </p:stCondLst>
                                  <p:childTnLst>
                                    <p:set>
                                      <p:cBhvr>
                                        <p:cTn id="140" dur="1" fill="hold">
                                          <p:stCondLst>
                                            <p:cond delay="0"/>
                                          </p:stCondLst>
                                        </p:cTn>
                                        <p:tgtEl>
                                          <p:spTgt spid="22564"/>
                                        </p:tgtEl>
                                        <p:attrNameLst>
                                          <p:attrName>style.visibility</p:attrName>
                                        </p:attrNameLst>
                                      </p:cBhvr>
                                      <p:to>
                                        <p:strVal val="visible"/>
                                      </p:to>
                                    </p:set>
                                    <p:animEffect transition="in" filter="wipe(left)">
                                      <p:cBhvr>
                                        <p:cTn id="141" dur="2000"/>
                                        <p:tgtEl>
                                          <p:spTgt spid="22564"/>
                                        </p:tgtEl>
                                      </p:cBhvr>
                                    </p:animEffect>
                                  </p:childTnLst>
                                </p:cTn>
                              </p:par>
                            </p:childTnLst>
                          </p:cTn>
                        </p:par>
                        <p:par>
                          <p:cTn id="142" fill="hold" nodeType="afterGroup">
                            <p:stCondLst>
                              <p:cond delay="12000"/>
                            </p:stCondLst>
                            <p:childTnLst>
                              <p:par>
                                <p:cTn id="143" presetID="6" presetClass="entr" presetSubtype="16" fill="hold" grpId="0" nodeType="afterEffect">
                                  <p:stCondLst>
                                    <p:cond delay="0"/>
                                  </p:stCondLst>
                                  <p:childTnLst>
                                    <p:set>
                                      <p:cBhvr>
                                        <p:cTn id="144" dur="1" fill="hold">
                                          <p:stCondLst>
                                            <p:cond delay="0"/>
                                          </p:stCondLst>
                                        </p:cTn>
                                        <p:tgtEl>
                                          <p:spTgt spid="22565"/>
                                        </p:tgtEl>
                                        <p:attrNameLst>
                                          <p:attrName>style.visibility</p:attrName>
                                        </p:attrNameLst>
                                      </p:cBhvr>
                                      <p:to>
                                        <p:strVal val="visible"/>
                                      </p:to>
                                    </p:set>
                                    <p:animEffect transition="in" filter="circle(in)">
                                      <p:cBhvr>
                                        <p:cTn id="145" dur="2000"/>
                                        <p:tgtEl>
                                          <p:spTgt spid="22565"/>
                                        </p:tgtEl>
                                      </p:cBhvr>
                                    </p:animEffect>
                                  </p:childTnLst>
                                </p:cTn>
                              </p:par>
                            </p:childTnLst>
                          </p:cTn>
                        </p:par>
                        <p:par>
                          <p:cTn id="146" fill="hold" nodeType="afterGroup">
                            <p:stCondLst>
                              <p:cond delay="14000"/>
                            </p:stCondLst>
                            <p:childTnLst>
                              <p:par>
                                <p:cTn id="147" presetID="1" presetClass="entr" presetSubtype="0" fill="hold" nodeType="afterEffect">
                                  <p:stCondLst>
                                    <p:cond delay="0"/>
                                  </p:stCondLst>
                                  <p:childTnLst>
                                    <p:set>
                                      <p:cBhvr>
                                        <p:cTn id="148" dur="1" fill="hold">
                                          <p:stCondLst>
                                            <p:cond delay="0"/>
                                          </p:stCondLst>
                                        </p:cTn>
                                        <p:tgtEl>
                                          <p:spTgt spid="3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43" grpId="0" animBg="1"/>
      <p:bldP spid="22544" grpId="0"/>
      <p:bldP spid="22545" grpId="0"/>
      <p:bldP spid="22546" grpId="0" animBg="1"/>
      <p:bldP spid="22547" grpId="0"/>
      <p:bldP spid="22548" grpId="0"/>
      <p:bldP spid="22550" grpId="0"/>
      <p:bldP spid="22551" grpId="0"/>
      <p:bldP spid="22552" grpId="0"/>
      <p:bldP spid="22553" grpId="0" animBg="1"/>
      <p:bldP spid="22554" grpId="0"/>
      <p:bldP spid="22555" grpId="0"/>
      <p:bldP spid="22556" grpId="0" animBg="1"/>
      <p:bldP spid="22556" grpId="1" animBg="1"/>
      <p:bldP spid="22557" grpId="0" animBg="1"/>
      <p:bldP spid="22557" grpId="1" animBg="1"/>
      <p:bldP spid="22558" grpId="0"/>
      <p:bldP spid="22559" grpId="0"/>
      <p:bldP spid="22560" grpId="0" animBg="1"/>
      <p:bldP spid="22560" grpId="1" animBg="1"/>
      <p:bldP spid="22561" grpId="0" animBg="1"/>
      <p:bldP spid="22561" grpId="1" animBg="1"/>
      <p:bldP spid="22562" grpId="0" animBg="1"/>
      <p:bldP spid="22563" grpId="0" animBg="1"/>
      <p:bldP spid="22564" grpId="0" animBg="1"/>
      <p:bldP spid="22565" grpId="0" animBg="1"/>
      <p:bldP spid="2" grpId="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71"/>
          <p:cNvSpPr>
            <a:spLocks noChangeArrowheads="1"/>
          </p:cNvSpPr>
          <p:nvPr/>
        </p:nvSpPr>
        <p:spPr bwMode="auto">
          <a:xfrm>
            <a:off x="0" y="5029200"/>
            <a:ext cx="9144000" cy="1676400"/>
          </a:xfrm>
          <a:prstGeom prst="rect">
            <a:avLst/>
          </a:prstGeom>
          <a:solidFill>
            <a:srgbClr val="FFFFCC"/>
          </a:solidFill>
          <a:ln w="9525">
            <a:noFill/>
            <a:miter lim="800000"/>
            <a:headEnd/>
            <a:tailEnd/>
          </a:ln>
        </p:spPr>
        <p:txBody>
          <a:bodyPr anchor="ctr"/>
          <a:lstStyle/>
          <a:p>
            <a:pPr algn="ctr"/>
            <a:r>
              <a:rPr lang="en-US" sz="2700">
                <a:solidFill>
                  <a:srgbClr val="33CC33"/>
                </a:solidFill>
              </a:rPr>
              <a:t>Finally, slash the next team substitution number, as above.</a:t>
            </a:r>
            <a:endParaRPr lang="en-US" sz="2700">
              <a:solidFill>
                <a:schemeClr val="tx2"/>
              </a:solidFill>
            </a:endParaRPr>
          </a:p>
        </p:txBody>
      </p:sp>
      <p:sp>
        <p:nvSpPr>
          <p:cNvPr id="150" name="Line 72"/>
          <p:cNvSpPr>
            <a:spLocks noChangeShapeType="1"/>
          </p:cNvSpPr>
          <p:nvPr/>
        </p:nvSpPr>
        <p:spPr bwMode="auto">
          <a:xfrm flipH="1" flipV="1">
            <a:off x="5334000" y="4724400"/>
            <a:ext cx="2132013" cy="990600"/>
          </a:xfrm>
          <a:prstGeom prst="line">
            <a:avLst/>
          </a:prstGeom>
          <a:noFill/>
          <a:ln w="38100">
            <a:solidFill>
              <a:srgbClr val="FF0000"/>
            </a:solidFill>
            <a:round/>
            <a:headEnd/>
            <a:tailEnd type="triangle" w="med" len="med"/>
          </a:ln>
        </p:spPr>
        <p:txBody>
          <a:bodyPr/>
          <a:lstStyle/>
          <a:p>
            <a:endParaRPr lang="en-US"/>
          </a:p>
        </p:txBody>
      </p:sp>
      <p:grpSp>
        <p:nvGrpSpPr>
          <p:cNvPr id="13316" name="Group 9"/>
          <p:cNvGrpSpPr>
            <a:grpSpLocks/>
          </p:cNvGrpSpPr>
          <p:nvPr/>
        </p:nvGrpSpPr>
        <p:grpSpPr bwMode="auto">
          <a:xfrm>
            <a:off x="76200" y="4605338"/>
            <a:ext cx="8077200" cy="2252662"/>
            <a:chOff x="76200" y="4605338"/>
            <a:chExt cx="8077200" cy="2252662"/>
          </a:xfrm>
        </p:grpSpPr>
        <p:sp>
          <p:nvSpPr>
            <p:cNvPr id="13385" name="Text Box 11"/>
            <p:cNvSpPr txBox="1">
              <a:spLocks noChangeArrowheads="1"/>
            </p:cNvSpPr>
            <p:nvPr/>
          </p:nvSpPr>
          <p:spPr bwMode="auto">
            <a:xfrm>
              <a:off x="6367462"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3386" name="Text Box 12"/>
            <p:cNvSpPr txBox="1">
              <a:spLocks noChangeArrowheads="1"/>
            </p:cNvSpPr>
            <p:nvPr/>
          </p:nvSpPr>
          <p:spPr bwMode="auto">
            <a:xfrm>
              <a:off x="6359525" y="4981575"/>
              <a:ext cx="1271587" cy="276225"/>
            </a:xfrm>
            <a:prstGeom prst="rect">
              <a:avLst/>
            </a:prstGeom>
            <a:noFill/>
            <a:ln w="9525">
              <a:noFill/>
              <a:miter lim="800000"/>
              <a:headEnd/>
              <a:tailEnd/>
            </a:ln>
          </p:spPr>
          <p:txBody>
            <a:bodyPr wrap="none">
              <a:spAutoFit/>
            </a:bodyPr>
            <a:lstStyle/>
            <a:p>
              <a:r>
                <a:rPr lang="en-US" sz="1200" b="1"/>
                <a:t>FRED WRIGHT</a:t>
              </a:r>
            </a:p>
          </p:txBody>
        </p:sp>
        <p:sp>
          <p:nvSpPr>
            <p:cNvPr id="13387" name="Text Box 13"/>
            <p:cNvSpPr txBox="1">
              <a:spLocks noChangeArrowheads="1"/>
            </p:cNvSpPr>
            <p:nvPr/>
          </p:nvSpPr>
          <p:spPr bwMode="auto">
            <a:xfrm>
              <a:off x="6780212" y="5210175"/>
              <a:ext cx="1373188" cy="276225"/>
            </a:xfrm>
            <a:prstGeom prst="rect">
              <a:avLst/>
            </a:prstGeom>
            <a:noFill/>
            <a:ln w="9525">
              <a:noFill/>
              <a:miter lim="800000"/>
              <a:headEnd/>
              <a:tailEnd/>
            </a:ln>
          </p:spPr>
          <p:txBody>
            <a:bodyPr wrap="none">
              <a:spAutoFit/>
            </a:bodyPr>
            <a:lstStyle/>
            <a:p>
              <a:r>
                <a:rPr lang="en-US" sz="1200" b="1"/>
                <a:t>MIKE FREEMAN</a:t>
              </a:r>
            </a:p>
          </p:txBody>
        </p:sp>
        <p:sp>
          <p:nvSpPr>
            <p:cNvPr id="13388" name="Oval 14"/>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13389"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3390"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3391" name="Line 73"/>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grpSp>
      <p:sp>
        <p:nvSpPr>
          <p:cNvPr id="152" name="Rectangle 74"/>
          <p:cNvSpPr>
            <a:spLocks noChangeArrowheads="1"/>
          </p:cNvSpPr>
          <p:nvPr/>
        </p:nvSpPr>
        <p:spPr bwMode="auto">
          <a:xfrm>
            <a:off x="0" y="4267200"/>
            <a:ext cx="9144000" cy="2590800"/>
          </a:xfrm>
          <a:prstGeom prst="rect">
            <a:avLst/>
          </a:prstGeom>
          <a:solidFill>
            <a:srgbClr val="FFFFCC"/>
          </a:solidFill>
          <a:ln w="9525">
            <a:noFill/>
            <a:miter lim="800000"/>
            <a:headEnd/>
            <a:tailEnd/>
          </a:ln>
        </p:spPr>
        <p:txBody>
          <a:bodyPr anchor="ctr"/>
          <a:lstStyle/>
          <a:p>
            <a:pPr algn="ctr"/>
            <a:r>
              <a:rPr lang="en-US" sz="2600">
                <a:solidFill>
                  <a:srgbClr val="33CC33"/>
                </a:solidFill>
              </a:rPr>
              <a:t>Prior to the next service authorization, Newnan requests two substitutions, #7 for #4 and #3 for #6.  These substitutions are also recorded in the scoring section for the next (current) server.  However, an “x” is added next to the “S” to indicate the request was made by the receiving team.</a:t>
            </a:r>
          </a:p>
        </p:txBody>
      </p:sp>
      <p:grpSp>
        <p:nvGrpSpPr>
          <p:cNvPr id="13318" name="Group 7"/>
          <p:cNvGrpSpPr>
            <a:grpSpLocks/>
          </p:cNvGrpSpPr>
          <p:nvPr/>
        </p:nvGrpSpPr>
        <p:grpSpPr bwMode="auto">
          <a:xfrm>
            <a:off x="276225" y="30163"/>
            <a:ext cx="8562975" cy="4160837"/>
            <a:chOff x="276225" y="30163"/>
            <a:chExt cx="8562975" cy="4160837"/>
          </a:xfrm>
        </p:grpSpPr>
        <p:sp>
          <p:nvSpPr>
            <p:cNvPr id="13322"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3323" name="Text Box 4"/>
            <p:cNvSpPr txBox="1">
              <a:spLocks noChangeArrowheads="1"/>
            </p:cNvSpPr>
            <p:nvPr/>
          </p:nvSpPr>
          <p:spPr bwMode="auto">
            <a:xfrm>
              <a:off x="6477000" y="30163"/>
              <a:ext cx="988925" cy="276999"/>
            </a:xfrm>
            <a:prstGeom prst="rect">
              <a:avLst/>
            </a:prstGeom>
            <a:noFill/>
            <a:ln w="9525">
              <a:noFill/>
              <a:miter lim="800000"/>
              <a:headEnd/>
              <a:tailEnd/>
            </a:ln>
          </p:spPr>
          <p:txBody>
            <a:bodyPr wrap="none">
              <a:spAutoFit/>
            </a:bodyPr>
            <a:lstStyle/>
            <a:p>
              <a:r>
                <a:rPr lang="en-US" sz="1200" b="1"/>
                <a:t> 8 / 6 / 2011</a:t>
              </a:r>
            </a:p>
          </p:txBody>
        </p:sp>
        <p:sp>
          <p:nvSpPr>
            <p:cNvPr id="13324"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3325"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3326" name="Text Box 7"/>
            <p:cNvSpPr txBox="1">
              <a:spLocks noChangeArrowheads="1"/>
            </p:cNvSpPr>
            <p:nvPr/>
          </p:nvSpPr>
          <p:spPr bwMode="auto">
            <a:xfrm>
              <a:off x="7696200" y="336550"/>
              <a:ext cx="522288" cy="274638"/>
            </a:xfrm>
            <a:prstGeom prst="rect">
              <a:avLst/>
            </a:prstGeom>
            <a:noFill/>
            <a:ln w="9525">
              <a:noFill/>
              <a:miter lim="800000"/>
              <a:headEnd/>
              <a:tailEnd/>
            </a:ln>
          </p:spPr>
          <p:txBody>
            <a:bodyPr wrap="none">
              <a:spAutoFit/>
            </a:bodyPr>
            <a:lstStyle/>
            <a:p>
              <a:r>
                <a:rPr lang="en-US" sz="1200" b="1"/>
                <a:t>7  00</a:t>
              </a:r>
            </a:p>
          </p:txBody>
        </p:sp>
        <p:sp>
          <p:nvSpPr>
            <p:cNvPr id="13327"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3328"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3329"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3330"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3331"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3332"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3333" name="Text Box 21"/>
            <p:cNvSpPr txBox="1">
              <a:spLocks noChangeArrowheads="1"/>
            </p:cNvSpPr>
            <p:nvPr/>
          </p:nvSpPr>
          <p:spPr bwMode="auto">
            <a:xfrm>
              <a:off x="276225" y="1492250"/>
              <a:ext cx="409575" cy="336550"/>
            </a:xfrm>
            <a:prstGeom prst="rect">
              <a:avLst/>
            </a:prstGeom>
            <a:noFill/>
            <a:ln w="9525">
              <a:noFill/>
              <a:miter lim="800000"/>
              <a:headEnd/>
              <a:tailEnd/>
            </a:ln>
          </p:spPr>
          <p:txBody>
            <a:bodyPr wrap="none">
              <a:spAutoFit/>
            </a:bodyPr>
            <a:lstStyle/>
            <a:p>
              <a:r>
                <a:rPr lang="en-US" sz="1600"/>
                <a:t>11</a:t>
              </a:r>
            </a:p>
          </p:txBody>
        </p:sp>
        <p:sp>
          <p:nvSpPr>
            <p:cNvPr id="13334" name="Text Box 22"/>
            <p:cNvSpPr txBox="1">
              <a:spLocks noChangeArrowheads="1"/>
            </p:cNvSpPr>
            <p:nvPr/>
          </p:nvSpPr>
          <p:spPr bwMode="auto">
            <a:xfrm>
              <a:off x="276225" y="1949450"/>
              <a:ext cx="296863" cy="336550"/>
            </a:xfrm>
            <a:prstGeom prst="rect">
              <a:avLst/>
            </a:prstGeom>
            <a:noFill/>
            <a:ln w="9525">
              <a:noFill/>
              <a:miter lim="800000"/>
              <a:headEnd/>
              <a:tailEnd/>
            </a:ln>
          </p:spPr>
          <p:txBody>
            <a:bodyPr wrap="none">
              <a:spAutoFit/>
            </a:bodyPr>
            <a:lstStyle/>
            <a:p>
              <a:r>
                <a:rPr lang="en-US" sz="1600"/>
                <a:t>4</a:t>
              </a:r>
            </a:p>
          </p:txBody>
        </p:sp>
        <p:sp>
          <p:nvSpPr>
            <p:cNvPr id="13335" name="Text Box 23"/>
            <p:cNvSpPr txBox="1">
              <a:spLocks noChangeArrowheads="1"/>
            </p:cNvSpPr>
            <p:nvPr/>
          </p:nvSpPr>
          <p:spPr bwMode="auto">
            <a:xfrm>
              <a:off x="276225" y="2406650"/>
              <a:ext cx="398463" cy="336550"/>
            </a:xfrm>
            <a:prstGeom prst="rect">
              <a:avLst/>
            </a:prstGeom>
            <a:noFill/>
            <a:ln w="9525">
              <a:noFill/>
              <a:miter lim="800000"/>
              <a:headEnd/>
              <a:tailEnd/>
            </a:ln>
          </p:spPr>
          <p:txBody>
            <a:bodyPr wrap="none">
              <a:spAutoFit/>
            </a:bodyPr>
            <a:lstStyle/>
            <a:p>
              <a:r>
                <a:rPr lang="en-US" sz="1600"/>
                <a:t>2c</a:t>
              </a:r>
            </a:p>
          </p:txBody>
        </p:sp>
        <p:sp>
          <p:nvSpPr>
            <p:cNvPr id="13336" name="Text Box 24"/>
            <p:cNvSpPr txBox="1">
              <a:spLocks noChangeArrowheads="1"/>
            </p:cNvSpPr>
            <p:nvPr/>
          </p:nvSpPr>
          <p:spPr bwMode="auto">
            <a:xfrm>
              <a:off x="465137" y="2895600"/>
              <a:ext cx="296863" cy="336550"/>
            </a:xfrm>
            <a:prstGeom prst="rect">
              <a:avLst/>
            </a:prstGeom>
            <a:noFill/>
            <a:ln w="9525">
              <a:noFill/>
              <a:miter lim="800000"/>
              <a:headEnd/>
              <a:tailEnd/>
            </a:ln>
          </p:spPr>
          <p:txBody>
            <a:bodyPr wrap="none">
              <a:spAutoFit/>
            </a:bodyPr>
            <a:lstStyle/>
            <a:p>
              <a:r>
                <a:rPr lang="en-US" sz="1600"/>
                <a:t>8</a:t>
              </a:r>
            </a:p>
          </p:txBody>
        </p:sp>
        <p:sp>
          <p:nvSpPr>
            <p:cNvPr id="13337" name="Text Box 25"/>
            <p:cNvSpPr txBox="1">
              <a:spLocks noChangeArrowheads="1"/>
            </p:cNvSpPr>
            <p:nvPr/>
          </p:nvSpPr>
          <p:spPr bwMode="auto">
            <a:xfrm>
              <a:off x="312737" y="3397250"/>
              <a:ext cx="296863" cy="336550"/>
            </a:xfrm>
            <a:prstGeom prst="rect">
              <a:avLst/>
            </a:prstGeom>
            <a:noFill/>
            <a:ln w="9525">
              <a:noFill/>
              <a:miter lim="800000"/>
              <a:headEnd/>
              <a:tailEnd/>
            </a:ln>
          </p:spPr>
          <p:txBody>
            <a:bodyPr wrap="none">
              <a:spAutoFit/>
            </a:bodyPr>
            <a:lstStyle/>
            <a:p>
              <a:r>
                <a:rPr lang="en-US" sz="1600"/>
                <a:t>3</a:t>
              </a:r>
            </a:p>
          </p:txBody>
        </p:sp>
        <p:sp>
          <p:nvSpPr>
            <p:cNvPr id="13338" name="Text Box 26"/>
            <p:cNvSpPr txBox="1">
              <a:spLocks noChangeArrowheads="1"/>
            </p:cNvSpPr>
            <p:nvPr/>
          </p:nvSpPr>
          <p:spPr bwMode="auto">
            <a:xfrm>
              <a:off x="312737" y="3854450"/>
              <a:ext cx="296863" cy="336550"/>
            </a:xfrm>
            <a:prstGeom prst="rect">
              <a:avLst/>
            </a:prstGeom>
            <a:noFill/>
            <a:ln w="9525">
              <a:noFill/>
              <a:miter lim="800000"/>
              <a:headEnd/>
              <a:tailEnd/>
            </a:ln>
          </p:spPr>
          <p:txBody>
            <a:bodyPr wrap="none">
              <a:spAutoFit/>
            </a:bodyPr>
            <a:lstStyle/>
            <a:p>
              <a:r>
                <a:rPr lang="en-US" sz="1600"/>
                <a:t>5</a:t>
              </a:r>
            </a:p>
          </p:txBody>
        </p:sp>
        <p:sp>
          <p:nvSpPr>
            <p:cNvPr id="13339" name="Text Box 27"/>
            <p:cNvSpPr txBox="1">
              <a:spLocks noChangeArrowheads="1"/>
            </p:cNvSpPr>
            <p:nvPr/>
          </p:nvSpPr>
          <p:spPr bwMode="auto">
            <a:xfrm>
              <a:off x="1779587" y="1143000"/>
              <a:ext cx="354013" cy="336550"/>
            </a:xfrm>
            <a:prstGeom prst="rect">
              <a:avLst/>
            </a:prstGeom>
            <a:noFill/>
            <a:ln w="9525">
              <a:noFill/>
              <a:miter lim="800000"/>
              <a:headEnd/>
              <a:tailEnd/>
            </a:ln>
          </p:spPr>
          <p:txBody>
            <a:bodyPr wrap="none">
              <a:spAutoFit/>
            </a:bodyPr>
            <a:lstStyle/>
            <a:p>
              <a:r>
                <a:rPr lang="en-US" sz="1600"/>
                <a:t> 6</a:t>
              </a:r>
            </a:p>
          </p:txBody>
        </p:sp>
        <p:sp>
          <p:nvSpPr>
            <p:cNvPr id="13340" name="Text Box 28"/>
            <p:cNvSpPr txBox="1">
              <a:spLocks noChangeArrowheads="1"/>
            </p:cNvSpPr>
            <p:nvPr/>
          </p:nvSpPr>
          <p:spPr bwMode="auto">
            <a:xfrm>
              <a:off x="5341937" y="1524000"/>
              <a:ext cx="296863" cy="336550"/>
            </a:xfrm>
            <a:prstGeom prst="rect">
              <a:avLst/>
            </a:prstGeom>
            <a:noFill/>
            <a:ln w="9525">
              <a:noFill/>
              <a:miter lim="800000"/>
              <a:headEnd/>
              <a:tailEnd/>
            </a:ln>
          </p:spPr>
          <p:txBody>
            <a:bodyPr wrap="none">
              <a:spAutoFit/>
            </a:bodyPr>
            <a:lstStyle/>
            <a:p>
              <a:r>
                <a:rPr lang="en-US" sz="1600"/>
                <a:t>5</a:t>
              </a:r>
            </a:p>
          </p:txBody>
        </p:sp>
        <p:sp>
          <p:nvSpPr>
            <p:cNvPr id="13341" name="Text Box 29"/>
            <p:cNvSpPr txBox="1">
              <a:spLocks noChangeArrowheads="1"/>
            </p:cNvSpPr>
            <p:nvPr/>
          </p:nvSpPr>
          <p:spPr bwMode="auto">
            <a:xfrm>
              <a:off x="5341937" y="1949450"/>
              <a:ext cx="296863" cy="336550"/>
            </a:xfrm>
            <a:prstGeom prst="rect">
              <a:avLst/>
            </a:prstGeom>
            <a:noFill/>
            <a:ln w="9525">
              <a:noFill/>
              <a:miter lim="800000"/>
              <a:headEnd/>
              <a:tailEnd/>
            </a:ln>
          </p:spPr>
          <p:txBody>
            <a:bodyPr wrap="none">
              <a:spAutoFit/>
            </a:bodyPr>
            <a:lstStyle/>
            <a:p>
              <a:r>
                <a:rPr lang="en-US" sz="1600"/>
                <a:t>1</a:t>
              </a:r>
            </a:p>
          </p:txBody>
        </p:sp>
        <p:sp>
          <p:nvSpPr>
            <p:cNvPr id="13342" name="Text Box 30"/>
            <p:cNvSpPr txBox="1">
              <a:spLocks noChangeArrowheads="1"/>
            </p:cNvSpPr>
            <p:nvPr/>
          </p:nvSpPr>
          <p:spPr bwMode="auto">
            <a:xfrm>
              <a:off x="5349875" y="2406650"/>
              <a:ext cx="296862" cy="336550"/>
            </a:xfrm>
            <a:prstGeom prst="rect">
              <a:avLst/>
            </a:prstGeom>
            <a:noFill/>
            <a:ln w="9525">
              <a:noFill/>
              <a:miter lim="800000"/>
              <a:headEnd/>
              <a:tailEnd/>
            </a:ln>
          </p:spPr>
          <p:txBody>
            <a:bodyPr wrap="none">
              <a:spAutoFit/>
            </a:bodyPr>
            <a:lstStyle/>
            <a:p>
              <a:r>
                <a:rPr lang="en-US" sz="1600"/>
                <a:t>9</a:t>
              </a:r>
            </a:p>
          </p:txBody>
        </p:sp>
        <p:sp>
          <p:nvSpPr>
            <p:cNvPr id="13343" name="Text Box 31"/>
            <p:cNvSpPr txBox="1">
              <a:spLocks noChangeArrowheads="1"/>
            </p:cNvSpPr>
            <p:nvPr/>
          </p:nvSpPr>
          <p:spPr bwMode="auto">
            <a:xfrm>
              <a:off x="5349875" y="2863850"/>
              <a:ext cx="296862" cy="336550"/>
            </a:xfrm>
            <a:prstGeom prst="rect">
              <a:avLst/>
            </a:prstGeom>
            <a:noFill/>
            <a:ln w="9525">
              <a:noFill/>
              <a:miter lim="800000"/>
              <a:headEnd/>
              <a:tailEnd/>
            </a:ln>
          </p:spPr>
          <p:txBody>
            <a:bodyPr wrap="none">
              <a:spAutoFit/>
            </a:bodyPr>
            <a:lstStyle/>
            <a:p>
              <a:r>
                <a:rPr lang="en-US" sz="1600"/>
                <a:t>6</a:t>
              </a:r>
            </a:p>
          </p:txBody>
        </p:sp>
        <p:sp>
          <p:nvSpPr>
            <p:cNvPr id="13344" name="Text Box 32"/>
            <p:cNvSpPr txBox="1">
              <a:spLocks noChangeArrowheads="1"/>
            </p:cNvSpPr>
            <p:nvPr/>
          </p:nvSpPr>
          <p:spPr bwMode="auto">
            <a:xfrm>
              <a:off x="5349875" y="3397250"/>
              <a:ext cx="296862" cy="336550"/>
            </a:xfrm>
            <a:prstGeom prst="rect">
              <a:avLst/>
            </a:prstGeom>
            <a:noFill/>
            <a:ln w="9525">
              <a:noFill/>
              <a:miter lim="800000"/>
              <a:headEnd/>
              <a:tailEnd/>
            </a:ln>
          </p:spPr>
          <p:txBody>
            <a:bodyPr wrap="none">
              <a:spAutoFit/>
            </a:bodyPr>
            <a:lstStyle/>
            <a:p>
              <a:r>
                <a:rPr lang="en-US" sz="1600"/>
                <a:t>4</a:t>
              </a:r>
            </a:p>
          </p:txBody>
        </p:sp>
        <p:sp>
          <p:nvSpPr>
            <p:cNvPr id="13345" name="Text Box 33"/>
            <p:cNvSpPr txBox="1">
              <a:spLocks noChangeArrowheads="1"/>
            </p:cNvSpPr>
            <p:nvPr/>
          </p:nvSpPr>
          <p:spPr bwMode="auto">
            <a:xfrm>
              <a:off x="5316537" y="3854450"/>
              <a:ext cx="398463" cy="336550"/>
            </a:xfrm>
            <a:prstGeom prst="rect">
              <a:avLst/>
            </a:prstGeom>
            <a:noFill/>
            <a:ln w="9525">
              <a:noFill/>
              <a:miter lim="800000"/>
              <a:headEnd/>
              <a:tailEnd/>
            </a:ln>
          </p:spPr>
          <p:txBody>
            <a:bodyPr wrap="none">
              <a:spAutoFit/>
            </a:bodyPr>
            <a:lstStyle/>
            <a:p>
              <a:r>
                <a:rPr lang="en-US" sz="1600"/>
                <a:t>8c</a:t>
              </a:r>
            </a:p>
          </p:txBody>
        </p:sp>
        <p:sp>
          <p:nvSpPr>
            <p:cNvPr id="13346" name="Text Box 34"/>
            <p:cNvSpPr txBox="1">
              <a:spLocks noChangeArrowheads="1"/>
            </p:cNvSpPr>
            <p:nvPr/>
          </p:nvSpPr>
          <p:spPr bwMode="auto">
            <a:xfrm>
              <a:off x="6696075" y="1143000"/>
              <a:ext cx="466725" cy="336550"/>
            </a:xfrm>
            <a:prstGeom prst="rect">
              <a:avLst/>
            </a:prstGeom>
            <a:noFill/>
            <a:ln w="9525">
              <a:noFill/>
              <a:miter lim="800000"/>
              <a:headEnd/>
              <a:tailEnd/>
            </a:ln>
          </p:spPr>
          <p:txBody>
            <a:bodyPr wrap="none">
              <a:spAutoFit/>
            </a:bodyPr>
            <a:lstStyle/>
            <a:p>
              <a:r>
                <a:rPr lang="en-US" sz="1600"/>
                <a:t> 13</a:t>
              </a:r>
            </a:p>
          </p:txBody>
        </p:sp>
        <p:sp>
          <p:nvSpPr>
            <p:cNvPr id="13347" name="Text Box 35"/>
            <p:cNvSpPr txBox="1">
              <a:spLocks noChangeArrowheads="1"/>
            </p:cNvSpPr>
            <p:nvPr/>
          </p:nvSpPr>
          <p:spPr bwMode="auto">
            <a:xfrm>
              <a:off x="7696200" y="595313"/>
              <a:ext cx="522288" cy="274637"/>
            </a:xfrm>
            <a:prstGeom prst="rect">
              <a:avLst/>
            </a:prstGeom>
            <a:noFill/>
            <a:ln w="9525">
              <a:noFill/>
              <a:miter lim="800000"/>
              <a:headEnd/>
              <a:tailEnd/>
            </a:ln>
          </p:spPr>
          <p:txBody>
            <a:bodyPr wrap="none">
              <a:spAutoFit/>
            </a:bodyPr>
            <a:lstStyle/>
            <a:p>
              <a:r>
                <a:rPr lang="en-US" sz="1200" b="1"/>
                <a:t>7  00</a:t>
              </a:r>
            </a:p>
          </p:txBody>
        </p:sp>
        <p:sp>
          <p:nvSpPr>
            <p:cNvPr id="13348"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3349" name="Oval 37"/>
            <p:cNvSpPr>
              <a:spLocks noChangeArrowheads="1"/>
            </p:cNvSpPr>
            <p:nvPr/>
          </p:nvSpPr>
          <p:spPr bwMode="auto">
            <a:xfrm>
              <a:off x="1274763" y="1524000"/>
              <a:ext cx="228600" cy="228600"/>
            </a:xfrm>
            <a:prstGeom prst="ellipse">
              <a:avLst/>
            </a:prstGeom>
            <a:noFill/>
            <a:ln w="9525">
              <a:solidFill>
                <a:schemeClr val="tx1"/>
              </a:solidFill>
              <a:round/>
              <a:headEnd/>
              <a:tailEnd/>
            </a:ln>
          </p:spPr>
          <p:txBody>
            <a:bodyPr wrap="none" anchor="ctr"/>
            <a:lstStyle/>
            <a:p>
              <a:endParaRPr lang="en-US"/>
            </a:p>
          </p:txBody>
        </p:sp>
        <p:sp>
          <p:nvSpPr>
            <p:cNvPr id="13350" name="Text Box 38"/>
            <p:cNvSpPr txBox="1">
              <a:spLocks noChangeArrowheads="1"/>
            </p:cNvSpPr>
            <p:nvPr/>
          </p:nvSpPr>
          <p:spPr bwMode="auto">
            <a:xfrm rot="10800000" flipV="1">
              <a:off x="1254125" y="1492250"/>
              <a:ext cx="296863" cy="336550"/>
            </a:xfrm>
            <a:prstGeom prst="rect">
              <a:avLst/>
            </a:prstGeom>
            <a:noFill/>
            <a:ln w="9525">
              <a:noFill/>
              <a:miter lim="800000"/>
              <a:headEnd/>
              <a:tailEnd/>
            </a:ln>
          </p:spPr>
          <p:txBody>
            <a:bodyPr>
              <a:spAutoFit/>
            </a:bodyPr>
            <a:lstStyle/>
            <a:p>
              <a:r>
                <a:rPr lang="en-US" sz="1600"/>
                <a:t>1</a:t>
              </a:r>
            </a:p>
          </p:txBody>
        </p:sp>
        <p:sp>
          <p:nvSpPr>
            <p:cNvPr id="13351" name="Oval 39"/>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3352" name="Oval 40"/>
            <p:cNvSpPr>
              <a:spLocks noChangeArrowheads="1"/>
            </p:cNvSpPr>
            <p:nvPr/>
          </p:nvSpPr>
          <p:spPr bwMode="auto">
            <a:xfrm>
              <a:off x="1503363" y="1524000"/>
              <a:ext cx="228600" cy="228600"/>
            </a:xfrm>
            <a:prstGeom prst="ellipse">
              <a:avLst/>
            </a:prstGeom>
            <a:noFill/>
            <a:ln w="9525">
              <a:solidFill>
                <a:schemeClr val="tx1"/>
              </a:solidFill>
              <a:round/>
              <a:headEnd/>
              <a:tailEnd/>
            </a:ln>
          </p:spPr>
          <p:txBody>
            <a:bodyPr wrap="none" anchor="ctr"/>
            <a:lstStyle/>
            <a:p>
              <a:endParaRPr lang="en-US"/>
            </a:p>
          </p:txBody>
        </p:sp>
        <p:sp>
          <p:nvSpPr>
            <p:cNvPr id="13353" name="Text Box 41"/>
            <p:cNvSpPr txBox="1">
              <a:spLocks noChangeArrowheads="1"/>
            </p:cNvSpPr>
            <p:nvPr/>
          </p:nvSpPr>
          <p:spPr bwMode="auto">
            <a:xfrm rot="10800000" flipV="1">
              <a:off x="1482725" y="1492250"/>
              <a:ext cx="296863" cy="336550"/>
            </a:xfrm>
            <a:prstGeom prst="rect">
              <a:avLst/>
            </a:prstGeom>
            <a:noFill/>
            <a:ln w="9525">
              <a:noFill/>
              <a:miter lim="800000"/>
              <a:headEnd/>
              <a:tailEnd/>
            </a:ln>
          </p:spPr>
          <p:txBody>
            <a:bodyPr>
              <a:spAutoFit/>
            </a:bodyPr>
            <a:lstStyle/>
            <a:p>
              <a:r>
                <a:rPr lang="en-US" sz="1600"/>
                <a:t>2</a:t>
              </a:r>
            </a:p>
          </p:txBody>
        </p:sp>
        <p:sp>
          <p:nvSpPr>
            <p:cNvPr id="13354" name="Oval 4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3355" name="Oval 43"/>
            <p:cNvSpPr>
              <a:spLocks noChangeArrowheads="1"/>
            </p:cNvSpPr>
            <p:nvPr/>
          </p:nvSpPr>
          <p:spPr bwMode="auto">
            <a:xfrm>
              <a:off x="1722438" y="1524000"/>
              <a:ext cx="228600" cy="228600"/>
            </a:xfrm>
            <a:prstGeom prst="ellipse">
              <a:avLst/>
            </a:prstGeom>
            <a:noFill/>
            <a:ln w="9525">
              <a:solidFill>
                <a:schemeClr val="tx1"/>
              </a:solidFill>
              <a:round/>
              <a:headEnd/>
              <a:tailEnd/>
            </a:ln>
          </p:spPr>
          <p:txBody>
            <a:bodyPr wrap="none" anchor="ctr"/>
            <a:lstStyle/>
            <a:p>
              <a:endParaRPr lang="en-US"/>
            </a:p>
          </p:txBody>
        </p:sp>
        <p:sp>
          <p:nvSpPr>
            <p:cNvPr id="13356" name="Text Box 44"/>
            <p:cNvSpPr txBox="1">
              <a:spLocks noChangeArrowheads="1"/>
            </p:cNvSpPr>
            <p:nvPr/>
          </p:nvSpPr>
          <p:spPr bwMode="auto">
            <a:xfrm rot="10800000" flipV="1">
              <a:off x="1676400" y="1492250"/>
              <a:ext cx="296863" cy="336550"/>
            </a:xfrm>
            <a:prstGeom prst="rect">
              <a:avLst/>
            </a:prstGeom>
            <a:noFill/>
            <a:ln w="9525">
              <a:noFill/>
              <a:miter lim="800000"/>
              <a:headEnd/>
              <a:tailEnd/>
            </a:ln>
          </p:spPr>
          <p:txBody>
            <a:bodyPr>
              <a:spAutoFit/>
            </a:bodyPr>
            <a:lstStyle/>
            <a:p>
              <a:r>
                <a:rPr lang="en-US" sz="1600"/>
                <a:t>P</a:t>
              </a:r>
            </a:p>
          </p:txBody>
        </p:sp>
        <p:sp>
          <p:nvSpPr>
            <p:cNvPr id="13357" name="Oval 45"/>
            <p:cNvSpPr>
              <a:spLocks noChangeArrowheads="1"/>
            </p:cNvSpPr>
            <p:nvPr/>
          </p:nvSpPr>
          <p:spPr bwMode="auto">
            <a:xfrm>
              <a:off x="1939925" y="1524000"/>
              <a:ext cx="228600" cy="228600"/>
            </a:xfrm>
            <a:prstGeom prst="ellipse">
              <a:avLst/>
            </a:prstGeom>
            <a:noFill/>
            <a:ln w="9525">
              <a:solidFill>
                <a:schemeClr val="tx1"/>
              </a:solidFill>
              <a:round/>
              <a:headEnd/>
              <a:tailEnd/>
            </a:ln>
          </p:spPr>
          <p:txBody>
            <a:bodyPr wrap="none" anchor="ctr"/>
            <a:lstStyle/>
            <a:p>
              <a:endParaRPr lang="en-US"/>
            </a:p>
          </p:txBody>
        </p:sp>
        <p:sp>
          <p:nvSpPr>
            <p:cNvPr id="13358" name="Text Box 46"/>
            <p:cNvSpPr txBox="1">
              <a:spLocks noChangeArrowheads="1"/>
            </p:cNvSpPr>
            <p:nvPr/>
          </p:nvSpPr>
          <p:spPr bwMode="auto">
            <a:xfrm rot="10800000" flipV="1">
              <a:off x="1871663" y="1492250"/>
              <a:ext cx="296862" cy="336550"/>
            </a:xfrm>
            <a:prstGeom prst="rect">
              <a:avLst/>
            </a:prstGeom>
            <a:noFill/>
            <a:ln w="9525">
              <a:noFill/>
              <a:miter lim="800000"/>
              <a:headEnd/>
              <a:tailEnd/>
            </a:ln>
          </p:spPr>
          <p:txBody>
            <a:bodyPr>
              <a:spAutoFit/>
            </a:bodyPr>
            <a:lstStyle/>
            <a:p>
              <a:r>
                <a:rPr lang="en-US" sz="1600"/>
                <a:t>R</a:t>
              </a:r>
            </a:p>
          </p:txBody>
        </p:sp>
        <p:sp>
          <p:nvSpPr>
            <p:cNvPr id="13359" name="Line 47"/>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3360" name="Text Box 48"/>
            <p:cNvSpPr txBox="1">
              <a:spLocks noChangeArrowheads="1"/>
            </p:cNvSpPr>
            <p:nvPr/>
          </p:nvSpPr>
          <p:spPr bwMode="auto">
            <a:xfrm rot="10800000" flipV="1">
              <a:off x="6180138" y="1492250"/>
              <a:ext cx="296862" cy="336550"/>
            </a:xfrm>
            <a:prstGeom prst="rect">
              <a:avLst/>
            </a:prstGeom>
            <a:noFill/>
            <a:ln w="9525">
              <a:noFill/>
              <a:miter lim="800000"/>
              <a:headEnd/>
              <a:tailEnd/>
            </a:ln>
          </p:spPr>
          <p:txBody>
            <a:bodyPr>
              <a:spAutoFit/>
            </a:bodyPr>
            <a:lstStyle/>
            <a:p>
              <a:r>
                <a:rPr lang="en-US" sz="1600"/>
                <a:t>1</a:t>
              </a:r>
            </a:p>
          </p:txBody>
        </p:sp>
        <p:sp>
          <p:nvSpPr>
            <p:cNvPr id="13361" name="Line 49"/>
            <p:cNvSpPr>
              <a:spLocks noChangeShapeType="1"/>
            </p:cNvSpPr>
            <p:nvPr/>
          </p:nvSpPr>
          <p:spPr bwMode="auto">
            <a:xfrm flipV="1">
              <a:off x="5029200" y="1524000"/>
              <a:ext cx="152400" cy="304800"/>
            </a:xfrm>
            <a:prstGeom prst="line">
              <a:avLst/>
            </a:prstGeom>
            <a:noFill/>
            <a:ln w="9525">
              <a:solidFill>
                <a:schemeClr val="tx1"/>
              </a:solidFill>
              <a:round/>
              <a:headEnd/>
              <a:tailEnd/>
            </a:ln>
          </p:spPr>
          <p:txBody>
            <a:bodyPr/>
            <a:lstStyle/>
            <a:p>
              <a:endParaRPr lang="en-US"/>
            </a:p>
          </p:txBody>
        </p:sp>
        <p:sp>
          <p:nvSpPr>
            <p:cNvPr id="13362" name="Line 50"/>
            <p:cNvSpPr>
              <a:spLocks noChangeShapeType="1"/>
            </p:cNvSpPr>
            <p:nvPr/>
          </p:nvSpPr>
          <p:spPr bwMode="auto">
            <a:xfrm>
              <a:off x="5194300" y="1524000"/>
              <a:ext cx="152400" cy="304800"/>
            </a:xfrm>
            <a:prstGeom prst="line">
              <a:avLst/>
            </a:prstGeom>
            <a:noFill/>
            <a:ln w="9525">
              <a:solidFill>
                <a:schemeClr val="tx1"/>
              </a:solidFill>
              <a:round/>
              <a:headEnd/>
              <a:tailEnd/>
            </a:ln>
          </p:spPr>
          <p:txBody>
            <a:bodyPr/>
            <a:lstStyle/>
            <a:p>
              <a:endParaRPr lang="en-US"/>
            </a:p>
          </p:txBody>
        </p:sp>
        <p:sp>
          <p:nvSpPr>
            <p:cNvPr id="13363" name="Line 51"/>
            <p:cNvSpPr>
              <a:spLocks noChangeShapeType="1"/>
            </p:cNvSpPr>
            <p:nvPr/>
          </p:nvSpPr>
          <p:spPr bwMode="auto">
            <a:xfrm>
              <a:off x="5038725" y="1828800"/>
              <a:ext cx="304800" cy="0"/>
            </a:xfrm>
            <a:prstGeom prst="line">
              <a:avLst/>
            </a:prstGeom>
            <a:noFill/>
            <a:ln w="9525">
              <a:solidFill>
                <a:schemeClr val="tx1"/>
              </a:solidFill>
              <a:round/>
              <a:headEnd/>
              <a:tailEnd/>
            </a:ln>
          </p:spPr>
          <p:txBody>
            <a:bodyPr/>
            <a:lstStyle/>
            <a:p>
              <a:endParaRPr lang="en-US"/>
            </a:p>
          </p:txBody>
        </p:sp>
        <p:sp>
          <p:nvSpPr>
            <p:cNvPr id="13364" name="Line 53"/>
            <p:cNvSpPr>
              <a:spLocks noChangeShapeType="1"/>
            </p:cNvSpPr>
            <p:nvPr/>
          </p:nvSpPr>
          <p:spPr bwMode="auto">
            <a:xfrm flipV="1">
              <a:off x="6400800" y="1524001"/>
              <a:ext cx="152400" cy="228600"/>
            </a:xfrm>
            <a:prstGeom prst="line">
              <a:avLst/>
            </a:prstGeom>
            <a:noFill/>
            <a:ln w="9525">
              <a:solidFill>
                <a:schemeClr val="tx1"/>
              </a:solidFill>
              <a:round/>
              <a:headEnd/>
              <a:tailEnd/>
            </a:ln>
          </p:spPr>
          <p:txBody>
            <a:bodyPr/>
            <a:lstStyle/>
            <a:p>
              <a:endParaRPr lang="en-US"/>
            </a:p>
          </p:txBody>
        </p:sp>
        <p:sp>
          <p:nvSpPr>
            <p:cNvPr id="13365" name="Line 54"/>
            <p:cNvSpPr>
              <a:spLocks noChangeShapeType="1"/>
            </p:cNvSpPr>
            <p:nvPr/>
          </p:nvSpPr>
          <p:spPr bwMode="auto">
            <a:xfrm>
              <a:off x="6553200" y="1524001"/>
              <a:ext cx="152400" cy="228600"/>
            </a:xfrm>
            <a:prstGeom prst="line">
              <a:avLst/>
            </a:prstGeom>
            <a:noFill/>
            <a:ln w="9525">
              <a:solidFill>
                <a:schemeClr val="tx1"/>
              </a:solidFill>
              <a:round/>
              <a:headEnd/>
              <a:tailEnd/>
            </a:ln>
          </p:spPr>
          <p:txBody>
            <a:bodyPr/>
            <a:lstStyle/>
            <a:p>
              <a:endParaRPr lang="en-US"/>
            </a:p>
          </p:txBody>
        </p:sp>
        <p:sp>
          <p:nvSpPr>
            <p:cNvPr id="13366" name="Line 55"/>
            <p:cNvSpPr>
              <a:spLocks noChangeShapeType="1"/>
            </p:cNvSpPr>
            <p:nvPr/>
          </p:nvSpPr>
          <p:spPr bwMode="auto">
            <a:xfrm>
              <a:off x="6400800" y="1752601"/>
              <a:ext cx="304800" cy="0"/>
            </a:xfrm>
            <a:prstGeom prst="line">
              <a:avLst/>
            </a:prstGeom>
            <a:noFill/>
            <a:ln w="9525">
              <a:solidFill>
                <a:schemeClr val="tx1"/>
              </a:solidFill>
              <a:round/>
              <a:headEnd/>
              <a:tailEnd/>
            </a:ln>
          </p:spPr>
          <p:txBody>
            <a:bodyPr/>
            <a:lstStyle/>
            <a:p>
              <a:endParaRPr lang="en-US"/>
            </a:p>
          </p:txBody>
        </p:sp>
        <p:sp>
          <p:nvSpPr>
            <p:cNvPr id="13367" name="Text Box 56"/>
            <p:cNvSpPr txBox="1">
              <a:spLocks noChangeArrowheads="1"/>
            </p:cNvSpPr>
            <p:nvPr/>
          </p:nvSpPr>
          <p:spPr bwMode="auto">
            <a:xfrm rot="10800000" flipV="1">
              <a:off x="6408738" y="1492251"/>
              <a:ext cx="296862" cy="336550"/>
            </a:xfrm>
            <a:prstGeom prst="rect">
              <a:avLst/>
            </a:prstGeom>
            <a:noFill/>
            <a:ln w="9525">
              <a:noFill/>
              <a:miter lim="800000"/>
              <a:headEnd/>
              <a:tailEnd/>
            </a:ln>
          </p:spPr>
          <p:txBody>
            <a:bodyPr>
              <a:spAutoFit/>
            </a:bodyPr>
            <a:lstStyle/>
            <a:p>
              <a:r>
                <a:rPr lang="en-US" sz="1600"/>
                <a:t>2</a:t>
              </a:r>
            </a:p>
          </p:txBody>
        </p:sp>
        <p:sp>
          <p:nvSpPr>
            <p:cNvPr id="13368" name="Line 57"/>
            <p:cNvSpPr>
              <a:spLocks noChangeShapeType="1"/>
            </p:cNvSpPr>
            <p:nvPr/>
          </p:nvSpPr>
          <p:spPr bwMode="auto">
            <a:xfrm rot="600000" flipV="1">
              <a:off x="4636098" y="1406525"/>
              <a:ext cx="76200" cy="146050"/>
            </a:xfrm>
            <a:prstGeom prst="line">
              <a:avLst/>
            </a:prstGeom>
            <a:noFill/>
            <a:ln w="9525">
              <a:solidFill>
                <a:schemeClr val="tx1"/>
              </a:solidFill>
              <a:round/>
              <a:headEnd/>
              <a:tailEnd/>
            </a:ln>
          </p:spPr>
          <p:txBody>
            <a:bodyPr/>
            <a:lstStyle/>
            <a:p>
              <a:endParaRPr lang="en-US"/>
            </a:p>
          </p:txBody>
        </p:sp>
        <p:sp>
          <p:nvSpPr>
            <p:cNvPr id="13369" name="Line 58"/>
            <p:cNvSpPr>
              <a:spLocks noChangeShapeType="1"/>
            </p:cNvSpPr>
            <p:nvPr/>
          </p:nvSpPr>
          <p:spPr bwMode="auto">
            <a:xfrm rot="17400000" flipV="1">
              <a:off x="4757047" y="1412875"/>
              <a:ext cx="76200" cy="146050"/>
            </a:xfrm>
            <a:prstGeom prst="line">
              <a:avLst/>
            </a:prstGeom>
            <a:noFill/>
            <a:ln w="9525">
              <a:solidFill>
                <a:schemeClr val="tx1"/>
              </a:solidFill>
              <a:round/>
              <a:headEnd/>
              <a:tailEnd/>
            </a:ln>
          </p:spPr>
          <p:txBody>
            <a:bodyPr/>
            <a:lstStyle/>
            <a:p>
              <a:endParaRPr lang="en-US"/>
            </a:p>
          </p:txBody>
        </p:sp>
        <p:sp>
          <p:nvSpPr>
            <p:cNvPr id="13370" name="Line 59"/>
            <p:cNvSpPr>
              <a:spLocks noChangeShapeType="1"/>
            </p:cNvSpPr>
            <p:nvPr/>
          </p:nvSpPr>
          <p:spPr bwMode="auto">
            <a:xfrm>
              <a:off x="4645922" y="1544638"/>
              <a:ext cx="182563" cy="0"/>
            </a:xfrm>
            <a:prstGeom prst="line">
              <a:avLst/>
            </a:prstGeom>
            <a:noFill/>
            <a:ln w="9525">
              <a:solidFill>
                <a:schemeClr val="tx1"/>
              </a:solidFill>
              <a:round/>
              <a:headEnd/>
              <a:tailEnd/>
            </a:ln>
          </p:spPr>
          <p:txBody>
            <a:bodyPr/>
            <a:lstStyle/>
            <a:p>
              <a:endParaRPr lang="en-US"/>
            </a:p>
          </p:txBody>
        </p:sp>
        <p:sp>
          <p:nvSpPr>
            <p:cNvPr id="13371" name="Line 60"/>
            <p:cNvSpPr>
              <a:spLocks noChangeShapeType="1"/>
            </p:cNvSpPr>
            <p:nvPr/>
          </p:nvSpPr>
          <p:spPr bwMode="auto">
            <a:xfrm flipV="1">
              <a:off x="6705600" y="1524001"/>
              <a:ext cx="152400" cy="228600"/>
            </a:xfrm>
            <a:prstGeom prst="line">
              <a:avLst/>
            </a:prstGeom>
            <a:noFill/>
            <a:ln w="9525">
              <a:solidFill>
                <a:schemeClr val="tx1"/>
              </a:solidFill>
              <a:round/>
              <a:headEnd/>
              <a:tailEnd/>
            </a:ln>
          </p:spPr>
          <p:txBody>
            <a:bodyPr/>
            <a:lstStyle/>
            <a:p>
              <a:endParaRPr lang="en-US"/>
            </a:p>
          </p:txBody>
        </p:sp>
        <p:sp>
          <p:nvSpPr>
            <p:cNvPr id="13372" name="Line 61"/>
            <p:cNvSpPr>
              <a:spLocks noChangeShapeType="1"/>
            </p:cNvSpPr>
            <p:nvPr/>
          </p:nvSpPr>
          <p:spPr bwMode="auto">
            <a:xfrm>
              <a:off x="6858000" y="1524001"/>
              <a:ext cx="152400" cy="228600"/>
            </a:xfrm>
            <a:prstGeom prst="line">
              <a:avLst/>
            </a:prstGeom>
            <a:noFill/>
            <a:ln w="9525">
              <a:solidFill>
                <a:schemeClr val="tx1"/>
              </a:solidFill>
              <a:round/>
              <a:headEnd/>
              <a:tailEnd/>
            </a:ln>
          </p:spPr>
          <p:txBody>
            <a:bodyPr/>
            <a:lstStyle/>
            <a:p>
              <a:endParaRPr lang="en-US"/>
            </a:p>
          </p:txBody>
        </p:sp>
        <p:sp>
          <p:nvSpPr>
            <p:cNvPr id="13373" name="Line 62"/>
            <p:cNvSpPr>
              <a:spLocks noChangeShapeType="1"/>
            </p:cNvSpPr>
            <p:nvPr/>
          </p:nvSpPr>
          <p:spPr bwMode="auto">
            <a:xfrm>
              <a:off x="6705600" y="1752601"/>
              <a:ext cx="304800" cy="0"/>
            </a:xfrm>
            <a:prstGeom prst="line">
              <a:avLst/>
            </a:prstGeom>
            <a:noFill/>
            <a:ln w="9525">
              <a:solidFill>
                <a:schemeClr val="tx1"/>
              </a:solidFill>
              <a:round/>
              <a:headEnd/>
              <a:tailEnd/>
            </a:ln>
          </p:spPr>
          <p:txBody>
            <a:bodyPr/>
            <a:lstStyle/>
            <a:p>
              <a:endParaRPr lang="en-US"/>
            </a:p>
          </p:txBody>
        </p:sp>
        <p:sp>
          <p:nvSpPr>
            <p:cNvPr id="13374" name="Text Box 63"/>
            <p:cNvSpPr txBox="1">
              <a:spLocks noChangeArrowheads="1"/>
            </p:cNvSpPr>
            <p:nvPr/>
          </p:nvSpPr>
          <p:spPr bwMode="auto">
            <a:xfrm rot="10800000" flipV="1">
              <a:off x="6713538" y="1492251"/>
              <a:ext cx="296862" cy="336550"/>
            </a:xfrm>
            <a:prstGeom prst="rect">
              <a:avLst/>
            </a:prstGeom>
            <a:noFill/>
            <a:ln w="9525">
              <a:noFill/>
              <a:miter lim="800000"/>
              <a:headEnd/>
              <a:tailEnd/>
            </a:ln>
          </p:spPr>
          <p:txBody>
            <a:bodyPr>
              <a:spAutoFit/>
            </a:bodyPr>
            <a:lstStyle/>
            <a:p>
              <a:r>
                <a:rPr lang="en-US" sz="1600"/>
                <a:t>R</a:t>
              </a:r>
            </a:p>
          </p:txBody>
        </p:sp>
        <p:sp>
          <p:nvSpPr>
            <p:cNvPr id="13375" name="Line 64"/>
            <p:cNvSpPr>
              <a:spLocks noChangeShapeType="1"/>
            </p:cNvSpPr>
            <p:nvPr/>
          </p:nvSpPr>
          <p:spPr bwMode="auto">
            <a:xfrm flipV="1">
              <a:off x="4343400" y="1600200"/>
              <a:ext cx="136525" cy="119062"/>
            </a:xfrm>
            <a:prstGeom prst="line">
              <a:avLst/>
            </a:prstGeom>
            <a:noFill/>
            <a:ln w="9525">
              <a:solidFill>
                <a:schemeClr val="tx1"/>
              </a:solidFill>
              <a:round/>
              <a:headEnd/>
              <a:tailEnd/>
            </a:ln>
          </p:spPr>
          <p:txBody>
            <a:bodyPr/>
            <a:lstStyle/>
            <a:p>
              <a:endParaRPr lang="en-US"/>
            </a:p>
          </p:txBody>
        </p:sp>
        <p:sp>
          <p:nvSpPr>
            <p:cNvPr id="13376" name="Text Box 65"/>
            <p:cNvSpPr txBox="1">
              <a:spLocks noChangeArrowheads="1"/>
            </p:cNvSpPr>
            <p:nvPr/>
          </p:nvSpPr>
          <p:spPr bwMode="auto">
            <a:xfrm rot="10800000" flipV="1">
              <a:off x="1254125" y="1949450"/>
              <a:ext cx="304800" cy="336550"/>
            </a:xfrm>
            <a:prstGeom prst="rect">
              <a:avLst/>
            </a:prstGeom>
            <a:noFill/>
            <a:ln w="9525">
              <a:noFill/>
              <a:miter lim="800000"/>
              <a:headEnd/>
              <a:tailEnd/>
            </a:ln>
          </p:spPr>
          <p:txBody>
            <a:bodyPr>
              <a:spAutoFit/>
            </a:bodyPr>
            <a:lstStyle/>
            <a:p>
              <a:r>
                <a:rPr lang="en-US" sz="1600"/>
                <a:t>3</a:t>
              </a:r>
            </a:p>
          </p:txBody>
        </p:sp>
        <p:sp>
          <p:nvSpPr>
            <p:cNvPr id="13377" name="Line 67"/>
            <p:cNvSpPr>
              <a:spLocks noChangeShapeType="1"/>
            </p:cNvSpPr>
            <p:nvPr/>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13378" name="Text Box 68"/>
            <p:cNvSpPr txBox="1">
              <a:spLocks noChangeArrowheads="1"/>
            </p:cNvSpPr>
            <p:nvPr/>
          </p:nvSpPr>
          <p:spPr bwMode="auto">
            <a:xfrm>
              <a:off x="312737" y="2895600"/>
              <a:ext cx="296863" cy="336550"/>
            </a:xfrm>
            <a:prstGeom prst="rect">
              <a:avLst/>
            </a:prstGeom>
            <a:noFill/>
            <a:ln w="9525">
              <a:noFill/>
              <a:miter lim="800000"/>
              <a:headEnd/>
              <a:tailEnd/>
            </a:ln>
          </p:spPr>
          <p:txBody>
            <a:bodyPr wrap="none">
              <a:spAutoFit/>
            </a:bodyPr>
            <a:lstStyle/>
            <a:p>
              <a:r>
                <a:rPr lang="en-US" sz="1600"/>
                <a:t>1</a:t>
              </a:r>
            </a:p>
          </p:txBody>
        </p:sp>
        <p:sp>
          <p:nvSpPr>
            <p:cNvPr id="13379" name="Text Box 70"/>
            <p:cNvSpPr txBox="1">
              <a:spLocks noChangeArrowheads="1"/>
            </p:cNvSpPr>
            <p:nvPr/>
          </p:nvSpPr>
          <p:spPr bwMode="auto">
            <a:xfrm>
              <a:off x="1406525" y="1949450"/>
              <a:ext cx="601663" cy="336550"/>
            </a:xfrm>
            <a:prstGeom prst="rect">
              <a:avLst/>
            </a:prstGeom>
            <a:noFill/>
            <a:ln w="9525">
              <a:noFill/>
              <a:miter lim="800000"/>
              <a:headEnd/>
              <a:tailEnd/>
            </a:ln>
          </p:spPr>
          <p:txBody>
            <a:bodyPr wrap="none">
              <a:spAutoFit/>
            </a:bodyPr>
            <a:lstStyle/>
            <a:p>
              <a:r>
                <a:rPr lang="en-US" sz="1600"/>
                <a:t>S1/8</a:t>
              </a:r>
            </a:p>
          </p:txBody>
        </p:sp>
        <p:sp>
          <p:nvSpPr>
            <p:cNvPr id="13380" name="Text Box 75"/>
            <p:cNvSpPr txBox="1">
              <a:spLocks noChangeArrowheads="1"/>
            </p:cNvSpPr>
            <p:nvPr/>
          </p:nvSpPr>
          <p:spPr bwMode="auto">
            <a:xfrm>
              <a:off x="1905000" y="1949450"/>
              <a:ext cx="1051891" cy="338554"/>
            </a:xfrm>
            <a:prstGeom prst="rect">
              <a:avLst/>
            </a:prstGeom>
            <a:noFill/>
            <a:ln w="9525">
              <a:noFill/>
              <a:miter lim="800000"/>
              <a:headEnd/>
              <a:tailEnd/>
            </a:ln>
          </p:spPr>
          <p:txBody>
            <a:bodyPr wrap="none">
              <a:spAutoFit/>
            </a:bodyPr>
            <a:lstStyle/>
            <a:p>
              <a:r>
                <a:rPr lang="en-US" sz="1600"/>
                <a:t>Sx7/4,3/6</a:t>
              </a:r>
            </a:p>
          </p:txBody>
        </p:sp>
        <p:sp>
          <p:nvSpPr>
            <p:cNvPr id="13381" name="Line 76"/>
            <p:cNvSpPr>
              <a:spLocks noChangeShapeType="1"/>
            </p:cNvSpPr>
            <p:nvPr/>
          </p:nvSpPr>
          <p:spPr bwMode="auto">
            <a:xfrm flipV="1">
              <a:off x="5418137" y="3429000"/>
              <a:ext cx="228600" cy="195263"/>
            </a:xfrm>
            <a:prstGeom prst="line">
              <a:avLst/>
            </a:prstGeom>
            <a:noFill/>
            <a:ln w="25400">
              <a:solidFill>
                <a:schemeClr val="tx1"/>
              </a:solidFill>
              <a:round/>
              <a:headEnd/>
              <a:tailEnd/>
            </a:ln>
          </p:spPr>
          <p:txBody>
            <a:bodyPr/>
            <a:lstStyle/>
            <a:p>
              <a:endParaRPr lang="en-US"/>
            </a:p>
          </p:txBody>
        </p:sp>
        <p:sp>
          <p:nvSpPr>
            <p:cNvPr id="13382" name="Text Box 77"/>
            <p:cNvSpPr txBox="1">
              <a:spLocks noChangeArrowheads="1"/>
            </p:cNvSpPr>
            <p:nvPr/>
          </p:nvSpPr>
          <p:spPr bwMode="auto">
            <a:xfrm>
              <a:off x="5570537" y="3397250"/>
              <a:ext cx="296863" cy="336550"/>
            </a:xfrm>
            <a:prstGeom prst="rect">
              <a:avLst/>
            </a:prstGeom>
            <a:noFill/>
            <a:ln w="9525">
              <a:noFill/>
              <a:miter lim="800000"/>
              <a:headEnd/>
              <a:tailEnd/>
            </a:ln>
          </p:spPr>
          <p:txBody>
            <a:bodyPr wrap="none">
              <a:spAutoFit/>
            </a:bodyPr>
            <a:lstStyle/>
            <a:p>
              <a:r>
                <a:rPr lang="en-US" sz="1600"/>
                <a:t>7</a:t>
              </a:r>
            </a:p>
          </p:txBody>
        </p:sp>
        <p:sp>
          <p:nvSpPr>
            <p:cNvPr id="13383" name="Line 78"/>
            <p:cNvSpPr>
              <a:spLocks noChangeShapeType="1"/>
            </p:cNvSpPr>
            <p:nvPr/>
          </p:nvSpPr>
          <p:spPr bwMode="auto">
            <a:xfrm flipV="1">
              <a:off x="5341937" y="2928938"/>
              <a:ext cx="228600" cy="195262"/>
            </a:xfrm>
            <a:prstGeom prst="line">
              <a:avLst/>
            </a:prstGeom>
            <a:noFill/>
            <a:ln w="25400">
              <a:solidFill>
                <a:schemeClr val="tx1"/>
              </a:solidFill>
              <a:round/>
              <a:headEnd/>
              <a:tailEnd/>
            </a:ln>
          </p:spPr>
          <p:txBody>
            <a:bodyPr/>
            <a:lstStyle/>
            <a:p>
              <a:endParaRPr lang="en-US"/>
            </a:p>
          </p:txBody>
        </p:sp>
        <p:sp>
          <p:nvSpPr>
            <p:cNvPr id="13384" name="Text Box 79"/>
            <p:cNvSpPr txBox="1">
              <a:spLocks noChangeArrowheads="1"/>
            </p:cNvSpPr>
            <p:nvPr/>
          </p:nvSpPr>
          <p:spPr bwMode="auto">
            <a:xfrm>
              <a:off x="5570537" y="2863850"/>
              <a:ext cx="296863" cy="336550"/>
            </a:xfrm>
            <a:prstGeom prst="rect">
              <a:avLst/>
            </a:prstGeom>
            <a:noFill/>
            <a:ln w="9525">
              <a:noFill/>
              <a:miter lim="800000"/>
              <a:headEnd/>
              <a:tailEnd/>
            </a:ln>
          </p:spPr>
          <p:txBody>
            <a:bodyPr wrap="none">
              <a:spAutoFit/>
            </a:bodyPr>
            <a:lstStyle/>
            <a:p>
              <a:r>
                <a:rPr lang="en-US" sz="1600"/>
                <a:t>3</a:t>
              </a:r>
            </a:p>
          </p:txBody>
        </p:sp>
      </p:grpSp>
      <p:sp>
        <p:nvSpPr>
          <p:cNvPr id="158" name="Line 80"/>
          <p:cNvSpPr>
            <a:spLocks noChangeShapeType="1"/>
          </p:cNvSpPr>
          <p:nvPr/>
        </p:nvSpPr>
        <p:spPr bwMode="auto">
          <a:xfrm flipV="1">
            <a:off x="5029200" y="4605338"/>
            <a:ext cx="136525" cy="119062"/>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59" name="Line 81"/>
          <p:cNvSpPr>
            <a:spLocks noChangeShapeType="1"/>
          </p:cNvSpPr>
          <p:nvPr/>
        </p:nvSpPr>
        <p:spPr bwMode="auto">
          <a:xfrm flipV="1">
            <a:off x="5181600" y="4605338"/>
            <a:ext cx="136525" cy="11906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pic>
        <p:nvPicPr>
          <p:cNvPr id="89"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56075"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89"/>
                                        </p:tgtEl>
                                      </p:cBhvr>
                                    </p:animEffect>
                                    <p:set>
                                      <p:cBhvr>
                                        <p:cTn id="15" dur="1" fill="hold">
                                          <p:stCondLst>
                                            <p:cond delay="499"/>
                                          </p:stCondLst>
                                        </p:cTn>
                                        <p:tgtEl>
                                          <p:spTgt spid="89"/>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2000"/>
                                  </p:stCondLst>
                                  <p:childTnLst>
                                    <p:animEffect transition="out" filter="fade">
                                      <p:cBhvr>
                                        <p:cTn id="18" dur="500"/>
                                        <p:tgtEl>
                                          <p:spTgt spid="152"/>
                                        </p:tgtEl>
                                      </p:cBhvr>
                                    </p:animEffect>
                                    <p:set>
                                      <p:cBhvr>
                                        <p:cTn id="19" dur="1" fill="hold">
                                          <p:stCondLst>
                                            <p:cond delay="499"/>
                                          </p:stCondLst>
                                        </p:cTn>
                                        <p:tgtEl>
                                          <p:spTgt spid="152"/>
                                        </p:tgtEl>
                                        <p:attrNameLst>
                                          <p:attrName>style.visibility</p:attrName>
                                        </p:attrNameLst>
                                      </p:cBhvr>
                                      <p:to>
                                        <p:strVal val="hidden"/>
                                      </p:to>
                                    </p:set>
                                  </p:childTnLst>
                                </p:cTn>
                              </p:par>
                            </p:childTnLst>
                          </p:cTn>
                        </p:par>
                        <p:par>
                          <p:cTn id="20" fill="hold" nodeType="afterGroup">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childTnLst>
                          </p:cTn>
                        </p:par>
                        <p:par>
                          <p:cTn id="23" fill="hold" nodeType="afterGroup">
                            <p:stCondLst>
                              <p:cond delay="3000"/>
                            </p:stCondLst>
                            <p:childTnLst>
                              <p:par>
                                <p:cTn id="24" presetID="9" presetClass="entr" presetSubtype="0" fill="hold" grpId="0" nodeType="afterEffect">
                                  <p:stCondLst>
                                    <p:cond delay="2000"/>
                                  </p:stCondLst>
                                  <p:childTnLst>
                                    <p:set>
                                      <p:cBhvr>
                                        <p:cTn id="25" dur="1" fill="hold">
                                          <p:stCondLst>
                                            <p:cond delay="0"/>
                                          </p:stCondLst>
                                        </p:cTn>
                                        <p:tgtEl>
                                          <p:spTgt spid="150"/>
                                        </p:tgtEl>
                                        <p:attrNameLst>
                                          <p:attrName>style.visibility</p:attrName>
                                        </p:attrNameLst>
                                      </p:cBhvr>
                                      <p:to>
                                        <p:strVal val="visible"/>
                                      </p:to>
                                    </p:set>
                                    <p:animEffect transition="in" filter="dissolve">
                                      <p:cBhvr>
                                        <p:cTn id="26" dur="500"/>
                                        <p:tgtEl>
                                          <p:spTgt spid="150"/>
                                        </p:tgtEl>
                                      </p:cBhvr>
                                    </p:animEffect>
                                  </p:childTnLst>
                                </p:cTn>
                              </p:par>
                            </p:childTnLst>
                          </p:cTn>
                        </p:par>
                        <p:par>
                          <p:cTn id="27" fill="hold" nodeType="afterGroup">
                            <p:stCondLst>
                              <p:cond delay="5500"/>
                            </p:stCondLst>
                            <p:childTnLst>
                              <p:par>
                                <p:cTn id="28" presetID="22" presetClass="entr" presetSubtype="4" fill="hold" nodeType="afterEffect">
                                  <p:stCondLst>
                                    <p:cond delay="2000"/>
                                  </p:stCondLst>
                                  <p:childTnLst>
                                    <p:set>
                                      <p:cBhvr>
                                        <p:cTn id="29" dur="1" fill="hold">
                                          <p:stCondLst>
                                            <p:cond delay="0"/>
                                          </p:stCondLst>
                                        </p:cTn>
                                        <p:tgtEl>
                                          <p:spTgt spid="158"/>
                                        </p:tgtEl>
                                        <p:attrNameLst>
                                          <p:attrName>style.visibility</p:attrName>
                                        </p:attrNameLst>
                                      </p:cBhvr>
                                      <p:to>
                                        <p:strVal val="visible"/>
                                      </p:to>
                                    </p:set>
                                    <p:animEffect transition="in" filter="wipe(down)">
                                      <p:cBhvr>
                                        <p:cTn id="30" dur="500"/>
                                        <p:tgtEl>
                                          <p:spTgt spid="158"/>
                                        </p:tgtEl>
                                      </p:cBhvr>
                                    </p:animEffect>
                                  </p:childTnLst>
                                </p:cTn>
                              </p:par>
                            </p:childTnLst>
                          </p:cTn>
                        </p:par>
                        <p:par>
                          <p:cTn id="31" fill="hold" nodeType="afterGroup">
                            <p:stCondLst>
                              <p:cond delay="8000"/>
                            </p:stCondLst>
                            <p:childTnLst>
                              <p:par>
                                <p:cTn id="32" presetID="22" presetClass="entr" presetSubtype="4" fill="hold" nodeType="afterEffect">
                                  <p:stCondLst>
                                    <p:cond delay="2000"/>
                                  </p:stCondLst>
                                  <p:childTnLst>
                                    <p:set>
                                      <p:cBhvr>
                                        <p:cTn id="33" dur="1" fill="hold">
                                          <p:stCondLst>
                                            <p:cond delay="0"/>
                                          </p:stCondLst>
                                        </p:cTn>
                                        <p:tgtEl>
                                          <p:spTgt spid="159"/>
                                        </p:tgtEl>
                                        <p:attrNameLst>
                                          <p:attrName>style.visibility</p:attrName>
                                        </p:attrNameLst>
                                      </p:cBhvr>
                                      <p:to>
                                        <p:strVal val="visible"/>
                                      </p:to>
                                    </p:set>
                                    <p:animEffect transition="in" filter="wipe(down)">
                                      <p:cBhvr>
                                        <p:cTn id="34" dur="500"/>
                                        <p:tgtEl>
                                          <p:spTgt spid="159"/>
                                        </p:tgtEl>
                                      </p:cBhvr>
                                    </p:animEffect>
                                  </p:childTnLst>
                                </p:cTn>
                              </p:par>
                            </p:childTnLst>
                          </p:cTn>
                        </p:par>
                        <p:par>
                          <p:cTn id="35" fill="hold" nodeType="afterGroup">
                            <p:stCondLst>
                              <p:cond delay="10500"/>
                            </p:stCondLst>
                            <p:childTnLst>
                              <p:par>
                                <p:cTn id="36" presetID="10" presetClass="exit" presetSubtype="0" fill="hold" grpId="1" nodeType="afterEffect">
                                  <p:stCondLst>
                                    <p:cond delay="0"/>
                                  </p:stCondLst>
                                  <p:childTnLst>
                                    <p:animEffect transition="out" filter="fade">
                                      <p:cBhvr>
                                        <p:cTn id="37" dur="500"/>
                                        <p:tgtEl>
                                          <p:spTgt spid="150"/>
                                        </p:tgtEl>
                                      </p:cBhvr>
                                    </p:animEffect>
                                    <p:set>
                                      <p:cBhvr>
                                        <p:cTn id="38" dur="1" fill="hold">
                                          <p:stCondLst>
                                            <p:cond delay="499"/>
                                          </p:stCondLst>
                                        </p:cTn>
                                        <p:tgtEl>
                                          <p:spTgt spid="15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9"/>
                                        </p:tgtEl>
                                      </p:cBhvr>
                                    </p:animEffect>
                                    <p:set>
                                      <p:cBhvr>
                                        <p:cTn id="41" dur="1" fill="hold">
                                          <p:stCondLst>
                                            <p:cond delay="499"/>
                                          </p:stCondLst>
                                        </p:cTn>
                                        <p:tgtEl>
                                          <p:spTgt spid="149"/>
                                        </p:tgtEl>
                                        <p:attrNameLst>
                                          <p:attrName>style.visibility</p:attrName>
                                        </p:attrNameLst>
                                      </p:cBhvr>
                                      <p:to>
                                        <p:strVal val="hidden"/>
                                      </p:to>
                                    </p:set>
                                  </p:childTnLst>
                                </p:cTn>
                              </p:par>
                            </p:childTnLst>
                          </p:cTn>
                        </p:par>
                        <p:par>
                          <p:cTn id="42" fill="hold" nodeType="afterGroup">
                            <p:stCondLst>
                              <p:cond delay="11000"/>
                            </p:stCondLst>
                            <p:childTnLst>
                              <p:par>
                                <p:cTn id="43" presetID="1" presetClass="entr" presetSubtype="0"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P spid="150" grpId="0" animBg="1"/>
      <p:bldP spid="150" grpId="1" animBg="1"/>
      <p:bldP spid="152" grpId="0" animBg="1"/>
      <p:bldP spid="15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8153400" cy="1754326"/>
          </a:xfrm>
          <a:prstGeom prst="rect">
            <a:avLst/>
          </a:prstGeom>
        </p:spPr>
        <p:txBody>
          <a:bodyPr wrap="square">
            <a:spAutoFit/>
          </a:bodyPr>
          <a:lstStyle/>
          <a:p>
            <a:pPr marL="342900" indent="-342900">
              <a:buAutoNum type="arabicPeriod"/>
            </a:pPr>
            <a:r>
              <a:rPr lang="en-US" dirty="0" smtClean="0"/>
              <a:t>A captain is not required on the line up sheet</a:t>
            </a:r>
            <a:r>
              <a:rPr lang="en-US" dirty="0" smtClean="0"/>
              <a:t>? </a:t>
            </a:r>
          </a:p>
          <a:p>
            <a:pPr marL="342900" indent="-342900">
              <a:buAutoNum type="arabicPeriod"/>
            </a:pPr>
            <a:endParaRPr lang="en-US" dirty="0" smtClean="0"/>
          </a:p>
          <a:p>
            <a:pPr marL="342900" indent="-342900">
              <a:buAutoNum type="arabicPeriod"/>
            </a:pPr>
            <a:r>
              <a:rPr lang="en-US" dirty="0" smtClean="0"/>
              <a:t>Once the line up sheet is recorded on the </a:t>
            </a:r>
            <a:r>
              <a:rPr lang="en-US" dirty="0" smtClean="0"/>
              <a:t>score sheet can the line up be changed?</a:t>
            </a:r>
          </a:p>
          <a:p>
            <a:pPr marL="342900" indent="-342900">
              <a:buAutoNum type="arabicPeriod"/>
            </a:pPr>
            <a:endParaRPr lang="en-US" dirty="0" smtClean="0"/>
          </a:p>
          <a:p>
            <a:pPr marL="342900" indent="-342900">
              <a:buAutoNum type="arabicPeriod"/>
            </a:pPr>
            <a:r>
              <a:rPr lang="en-US" dirty="0" smtClean="0"/>
              <a:t>Do you triangle the player’s number or position when the </a:t>
            </a:r>
            <a:r>
              <a:rPr lang="en-US" dirty="0" err="1" smtClean="0"/>
              <a:t>libero</a:t>
            </a:r>
            <a:r>
              <a:rPr lang="en-US" dirty="0" smtClean="0"/>
              <a:t> serves?</a:t>
            </a:r>
          </a:p>
        </p:txBody>
      </p:sp>
      <p:sp>
        <p:nvSpPr>
          <p:cNvPr id="3" name="TextBox 2"/>
          <p:cNvSpPr txBox="1"/>
          <p:nvPr/>
        </p:nvSpPr>
        <p:spPr>
          <a:xfrm>
            <a:off x="1752600" y="762000"/>
            <a:ext cx="5562600" cy="769441"/>
          </a:xfrm>
          <a:prstGeom prst="rect">
            <a:avLst/>
          </a:prstGeom>
          <a:noFill/>
        </p:spPr>
        <p:txBody>
          <a:bodyPr wrap="square" rtlCol="0">
            <a:spAutoFit/>
          </a:bodyPr>
          <a:lstStyle/>
          <a:p>
            <a:pPr algn="ctr"/>
            <a:r>
              <a:rPr lang="en-US" sz="4400" dirty="0" smtClean="0"/>
              <a:t>QUIZ #1</a:t>
            </a:r>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80"/>
          <p:cNvSpPr>
            <a:spLocks noChangeShapeType="1"/>
          </p:cNvSpPr>
          <p:nvPr/>
        </p:nvSpPr>
        <p:spPr bwMode="auto">
          <a:xfrm flipV="1">
            <a:off x="5159375" y="4665663"/>
            <a:ext cx="136525" cy="11747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57" name="Line 80"/>
          <p:cNvSpPr>
            <a:spLocks noChangeShapeType="1"/>
          </p:cNvSpPr>
          <p:nvPr/>
        </p:nvSpPr>
        <p:spPr bwMode="auto">
          <a:xfrm flipV="1">
            <a:off x="5038725" y="4605338"/>
            <a:ext cx="127000" cy="147637"/>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grpSp>
        <p:nvGrpSpPr>
          <p:cNvPr id="14340" name="Group 144"/>
          <p:cNvGrpSpPr>
            <a:grpSpLocks/>
          </p:cNvGrpSpPr>
          <p:nvPr/>
        </p:nvGrpSpPr>
        <p:grpSpPr bwMode="auto">
          <a:xfrm>
            <a:off x="76200" y="4605338"/>
            <a:ext cx="8077200" cy="2252662"/>
            <a:chOff x="76200" y="4605338"/>
            <a:chExt cx="8077200" cy="2252662"/>
          </a:xfrm>
        </p:grpSpPr>
        <p:sp>
          <p:nvSpPr>
            <p:cNvPr id="14408" name="Text Box 11"/>
            <p:cNvSpPr txBox="1">
              <a:spLocks noChangeArrowheads="1"/>
            </p:cNvSpPr>
            <p:nvPr/>
          </p:nvSpPr>
          <p:spPr bwMode="auto">
            <a:xfrm>
              <a:off x="6367462"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4409" name="Text Box 12"/>
            <p:cNvSpPr txBox="1">
              <a:spLocks noChangeArrowheads="1"/>
            </p:cNvSpPr>
            <p:nvPr/>
          </p:nvSpPr>
          <p:spPr bwMode="auto">
            <a:xfrm>
              <a:off x="6359525" y="4981575"/>
              <a:ext cx="1271587" cy="276225"/>
            </a:xfrm>
            <a:prstGeom prst="rect">
              <a:avLst/>
            </a:prstGeom>
            <a:noFill/>
            <a:ln w="9525">
              <a:noFill/>
              <a:miter lim="800000"/>
              <a:headEnd/>
              <a:tailEnd/>
            </a:ln>
          </p:spPr>
          <p:txBody>
            <a:bodyPr wrap="none">
              <a:spAutoFit/>
            </a:bodyPr>
            <a:lstStyle/>
            <a:p>
              <a:r>
                <a:rPr lang="en-US" sz="1200" b="1"/>
                <a:t>FRED WRIGHT</a:t>
              </a:r>
            </a:p>
          </p:txBody>
        </p:sp>
        <p:sp>
          <p:nvSpPr>
            <p:cNvPr id="14410" name="Text Box 13"/>
            <p:cNvSpPr txBox="1">
              <a:spLocks noChangeArrowheads="1"/>
            </p:cNvSpPr>
            <p:nvPr/>
          </p:nvSpPr>
          <p:spPr bwMode="auto">
            <a:xfrm>
              <a:off x="6780212" y="5210175"/>
              <a:ext cx="1373188" cy="276225"/>
            </a:xfrm>
            <a:prstGeom prst="rect">
              <a:avLst/>
            </a:prstGeom>
            <a:noFill/>
            <a:ln w="9525">
              <a:noFill/>
              <a:miter lim="800000"/>
              <a:headEnd/>
              <a:tailEnd/>
            </a:ln>
          </p:spPr>
          <p:txBody>
            <a:bodyPr wrap="none">
              <a:spAutoFit/>
            </a:bodyPr>
            <a:lstStyle/>
            <a:p>
              <a:r>
                <a:rPr lang="en-US" sz="1200" b="1"/>
                <a:t>MIKE FREEMAN</a:t>
              </a:r>
            </a:p>
          </p:txBody>
        </p:sp>
        <p:sp>
          <p:nvSpPr>
            <p:cNvPr id="14411" name="Oval 14"/>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14412"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4413"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4414" name="Line 73"/>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grpSp>
      <p:sp>
        <p:nvSpPr>
          <p:cNvPr id="152" name="Rectangle 80"/>
          <p:cNvSpPr>
            <a:spLocks noChangeArrowheads="1"/>
          </p:cNvSpPr>
          <p:nvPr/>
        </p:nvSpPr>
        <p:spPr bwMode="auto">
          <a:xfrm>
            <a:off x="0" y="4267200"/>
            <a:ext cx="9144000" cy="1676400"/>
          </a:xfrm>
          <a:prstGeom prst="rect">
            <a:avLst/>
          </a:prstGeom>
          <a:solidFill>
            <a:srgbClr val="FFFFCC"/>
          </a:solidFill>
          <a:ln w="9525">
            <a:noFill/>
            <a:miter lim="800000"/>
            <a:headEnd/>
            <a:tailEnd/>
          </a:ln>
        </p:spPr>
        <p:txBody>
          <a:bodyPr anchor="ctr"/>
          <a:lstStyle/>
          <a:p>
            <a:pPr algn="ctr"/>
            <a:r>
              <a:rPr lang="en-US" sz="2500">
                <a:solidFill>
                  <a:srgbClr val="33CC33"/>
                </a:solidFill>
              </a:rPr>
              <a:t>The Newnan coach requests and is granted a timeout.  The score of the team requesting the timeout is always listed first.</a:t>
            </a:r>
            <a:endParaRPr lang="en-US" sz="2500">
              <a:solidFill>
                <a:schemeClr val="tx2"/>
              </a:solidFill>
            </a:endParaRPr>
          </a:p>
        </p:txBody>
      </p:sp>
      <p:sp>
        <p:nvSpPr>
          <p:cNvPr id="153" name="Text Box 81"/>
          <p:cNvSpPr txBox="1">
            <a:spLocks noChangeArrowheads="1"/>
          </p:cNvSpPr>
          <p:nvPr/>
        </p:nvSpPr>
        <p:spPr bwMode="auto">
          <a:xfrm>
            <a:off x="4524375" y="6292850"/>
            <a:ext cx="581025" cy="336550"/>
          </a:xfrm>
          <a:prstGeom prst="rect">
            <a:avLst/>
          </a:prstGeom>
          <a:noFill/>
          <a:ln w="9525">
            <a:noFill/>
            <a:miter lim="800000"/>
            <a:headEnd/>
            <a:tailEnd/>
          </a:ln>
        </p:spPr>
        <p:txBody>
          <a:bodyPr wrap="none">
            <a:spAutoFit/>
          </a:bodyPr>
          <a:lstStyle/>
          <a:p>
            <a:r>
              <a:rPr lang="en-US" sz="1600"/>
              <a:t>2   3</a:t>
            </a:r>
          </a:p>
        </p:txBody>
      </p:sp>
      <p:grpSp>
        <p:nvGrpSpPr>
          <p:cNvPr id="14343" name="Group 79"/>
          <p:cNvGrpSpPr>
            <a:grpSpLocks/>
          </p:cNvGrpSpPr>
          <p:nvPr/>
        </p:nvGrpSpPr>
        <p:grpSpPr bwMode="auto">
          <a:xfrm>
            <a:off x="276225" y="30163"/>
            <a:ext cx="8562975" cy="4160837"/>
            <a:chOff x="276225" y="30163"/>
            <a:chExt cx="8562975" cy="4160837"/>
          </a:xfrm>
        </p:grpSpPr>
        <p:sp>
          <p:nvSpPr>
            <p:cNvPr id="14345"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4346" name="Text Box 4"/>
            <p:cNvSpPr txBox="1">
              <a:spLocks noChangeArrowheads="1"/>
            </p:cNvSpPr>
            <p:nvPr/>
          </p:nvSpPr>
          <p:spPr bwMode="auto">
            <a:xfrm>
              <a:off x="6477000" y="30163"/>
              <a:ext cx="988925" cy="276999"/>
            </a:xfrm>
            <a:prstGeom prst="rect">
              <a:avLst/>
            </a:prstGeom>
            <a:noFill/>
            <a:ln w="9525">
              <a:noFill/>
              <a:miter lim="800000"/>
              <a:headEnd/>
              <a:tailEnd/>
            </a:ln>
          </p:spPr>
          <p:txBody>
            <a:bodyPr wrap="none">
              <a:spAutoFit/>
            </a:bodyPr>
            <a:lstStyle/>
            <a:p>
              <a:r>
                <a:rPr lang="en-US" sz="1200" b="1"/>
                <a:t> 8 / 6 / 2011</a:t>
              </a:r>
            </a:p>
          </p:txBody>
        </p:sp>
        <p:sp>
          <p:nvSpPr>
            <p:cNvPr id="14347"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4348"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4349" name="Text Box 7"/>
            <p:cNvSpPr txBox="1">
              <a:spLocks noChangeArrowheads="1"/>
            </p:cNvSpPr>
            <p:nvPr/>
          </p:nvSpPr>
          <p:spPr bwMode="auto">
            <a:xfrm>
              <a:off x="7696200" y="336550"/>
              <a:ext cx="522288" cy="274638"/>
            </a:xfrm>
            <a:prstGeom prst="rect">
              <a:avLst/>
            </a:prstGeom>
            <a:noFill/>
            <a:ln w="9525">
              <a:noFill/>
              <a:miter lim="800000"/>
              <a:headEnd/>
              <a:tailEnd/>
            </a:ln>
          </p:spPr>
          <p:txBody>
            <a:bodyPr wrap="none">
              <a:spAutoFit/>
            </a:bodyPr>
            <a:lstStyle/>
            <a:p>
              <a:r>
                <a:rPr lang="en-US" sz="1200" b="1"/>
                <a:t>7  00</a:t>
              </a:r>
            </a:p>
          </p:txBody>
        </p:sp>
        <p:sp>
          <p:nvSpPr>
            <p:cNvPr id="14350"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4351"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4352"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4353"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4354"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4355"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4356" name="Text Box 21"/>
            <p:cNvSpPr txBox="1">
              <a:spLocks noChangeArrowheads="1"/>
            </p:cNvSpPr>
            <p:nvPr/>
          </p:nvSpPr>
          <p:spPr bwMode="auto">
            <a:xfrm>
              <a:off x="276225" y="1492250"/>
              <a:ext cx="409575" cy="336550"/>
            </a:xfrm>
            <a:prstGeom prst="rect">
              <a:avLst/>
            </a:prstGeom>
            <a:noFill/>
            <a:ln w="9525">
              <a:noFill/>
              <a:miter lim="800000"/>
              <a:headEnd/>
              <a:tailEnd/>
            </a:ln>
          </p:spPr>
          <p:txBody>
            <a:bodyPr wrap="none">
              <a:spAutoFit/>
            </a:bodyPr>
            <a:lstStyle/>
            <a:p>
              <a:r>
                <a:rPr lang="en-US" sz="1600"/>
                <a:t>11</a:t>
              </a:r>
            </a:p>
          </p:txBody>
        </p:sp>
        <p:sp>
          <p:nvSpPr>
            <p:cNvPr id="14357" name="Text Box 22"/>
            <p:cNvSpPr txBox="1">
              <a:spLocks noChangeArrowheads="1"/>
            </p:cNvSpPr>
            <p:nvPr/>
          </p:nvSpPr>
          <p:spPr bwMode="auto">
            <a:xfrm>
              <a:off x="276225" y="1949450"/>
              <a:ext cx="296863" cy="336550"/>
            </a:xfrm>
            <a:prstGeom prst="rect">
              <a:avLst/>
            </a:prstGeom>
            <a:noFill/>
            <a:ln w="9525">
              <a:noFill/>
              <a:miter lim="800000"/>
              <a:headEnd/>
              <a:tailEnd/>
            </a:ln>
          </p:spPr>
          <p:txBody>
            <a:bodyPr wrap="none">
              <a:spAutoFit/>
            </a:bodyPr>
            <a:lstStyle/>
            <a:p>
              <a:r>
                <a:rPr lang="en-US" sz="1600"/>
                <a:t>4</a:t>
              </a:r>
            </a:p>
          </p:txBody>
        </p:sp>
        <p:sp>
          <p:nvSpPr>
            <p:cNvPr id="14358" name="Text Box 23"/>
            <p:cNvSpPr txBox="1">
              <a:spLocks noChangeArrowheads="1"/>
            </p:cNvSpPr>
            <p:nvPr/>
          </p:nvSpPr>
          <p:spPr bwMode="auto">
            <a:xfrm>
              <a:off x="276225" y="2406650"/>
              <a:ext cx="398463" cy="336550"/>
            </a:xfrm>
            <a:prstGeom prst="rect">
              <a:avLst/>
            </a:prstGeom>
            <a:noFill/>
            <a:ln w="9525">
              <a:noFill/>
              <a:miter lim="800000"/>
              <a:headEnd/>
              <a:tailEnd/>
            </a:ln>
          </p:spPr>
          <p:txBody>
            <a:bodyPr wrap="none">
              <a:spAutoFit/>
            </a:bodyPr>
            <a:lstStyle/>
            <a:p>
              <a:r>
                <a:rPr lang="en-US" sz="1600"/>
                <a:t>2c</a:t>
              </a:r>
            </a:p>
          </p:txBody>
        </p:sp>
        <p:sp>
          <p:nvSpPr>
            <p:cNvPr id="14359" name="Text Box 24"/>
            <p:cNvSpPr txBox="1">
              <a:spLocks noChangeArrowheads="1"/>
            </p:cNvSpPr>
            <p:nvPr/>
          </p:nvSpPr>
          <p:spPr bwMode="auto">
            <a:xfrm>
              <a:off x="465137" y="2895600"/>
              <a:ext cx="296863" cy="336550"/>
            </a:xfrm>
            <a:prstGeom prst="rect">
              <a:avLst/>
            </a:prstGeom>
            <a:noFill/>
            <a:ln w="9525">
              <a:noFill/>
              <a:miter lim="800000"/>
              <a:headEnd/>
              <a:tailEnd/>
            </a:ln>
          </p:spPr>
          <p:txBody>
            <a:bodyPr wrap="none">
              <a:spAutoFit/>
            </a:bodyPr>
            <a:lstStyle/>
            <a:p>
              <a:r>
                <a:rPr lang="en-US" sz="1600"/>
                <a:t>8</a:t>
              </a:r>
            </a:p>
          </p:txBody>
        </p:sp>
        <p:sp>
          <p:nvSpPr>
            <p:cNvPr id="14360" name="Text Box 25"/>
            <p:cNvSpPr txBox="1">
              <a:spLocks noChangeArrowheads="1"/>
            </p:cNvSpPr>
            <p:nvPr/>
          </p:nvSpPr>
          <p:spPr bwMode="auto">
            <a:xfrm>
              <a:off x="312737" y="3397250"/>
              <a:ext cx="296863" cy="336550"/>
            </a:xfrm>
            <a:prstGeom prst="rect">
              <a:avLst/>
            </a:prstGeom>
            <a:noFill/>
            <a:ln w="9525">
              <a:noFill/>
              <a:miter lim="800000"/>
              <a:headEnd/>
              <a:tailEnd/>
            </a:ln>
          </p:spPr>
          <p:txBody>
            <a:bodyPr wrap="none">
              <a:spAutoFit/>
            </a:bodyPr>
            <a:lstStyle/>
            <a:p>
              <a:r>
                <a:rPr lang="en-US" sz="1600"/>
                <a:t>3</a:t>
              </a:r>
            </a:p>
          </p:txBody>
        </p:sp>
        <p:sp>
          <p:nvSpPr>
            <p:cNvPr id="14361" name="Text Box 26"/>
            <p:cNvSpPr txBox="1">
              <a:spLocks noChangeArrowheads="1"/>
            </p:cNvSpPr>
            <p:nvPr/>
          </p:nvSpPr>
          <p:spPr bwMode="auto">
            <a:xfrm>
              <a:off x="312737" y="3854450"/>
              <a:ext cx="296863" cy="336550"/>
            </a:xfrm>
            <a:prstGeom prst="rect">
              <a:avLst/>
            </a:prstGeom>
            <a:noFill/>
            <a:ln w="9525">
              <a:noFill/>
              <a:miter lim="800000"/>
              <a:headEnd/>
              <a:tailEnd/>
            </a:ln>
          </p:spPr>
          <p:txBody>
            <a:bodyPr wrap="none">
              <a:spAutoFit/>
            </a:bodyPr>
            <a:lstStyle/>
            <a:p>
              <a:r>
                <a:rPr lang="en-US" sz="1600"/>
                <a:t>5</a:t>
              </a:r>
            </a:p>
          </p:txBody>
        </p:sp>
        <p:sp>
          <p:nvSpPr>
            <p:cNvPr id="14362" name="Text Box 27"/>
            <p:cNvSpPr txBox="1">
              <a:spLocks noChangeArrowheads="1"/>
            </p:cNvSpPr>
            <p:nvPr/>
          </p:nvSpPr>
          <p:spPr bwMode="auto">
            <a:xfrm>
              <a:off x="1779587" y="1143000"/>
              <a:ext cx="354013" cy="336550"/>
            </a:xfrm>
            <a:prstGeom prst="rect">
              <a:avLst/>
            </a:prstGeom>
            <a:noFill/>
            <a:ln w="9525">
              <a:noFill/>
              <a:miter lim="800000"/>
              <a:headEnd/>
              <a:tailEnd/>
            </a:ln>
          </p:spPr>
          <p:txBody>
            <a:bodyPr wrap="none">
              <a:spAutoFit/>
            </a:bodyPr>
            <a:lstStyle/>
            <a:p>
              <a:r>
                <a:rPr lang="en-US" sz="1600"/>
                <a:t> 6</a:t>
              </a:r>
            </a:p>
          </p:txBody>
        </p:sp>
        <p:sp>
          <p:nvSpPr>
            <p:cNvPr id="14363" name="Text Box 28"/>
            <p:cNvSpPr txBox="1">
              <a:spLocks noChangeArrowheads="1"/>
            </p:cNvSpPr>
            <p:nvPr/>
          </p:nvSpPr>
          <p:spPr bwMode="auto">
            <a:xfrm>
              <a:off x="5341937" y="1524000"/>
              <a:ext cx="296863" cy="336550"/>
            </a:xfrm>
            <a:prstGeom prst="rect">
              <a:avLst/>
            </a:prstGeom>
            <a:noFill/>
            <a:ln w="9525">
              <a:noFill/>
              <a:miter lim="800000"/>
              <a:headEnd/>
              <a:tailEnd/>
            </a:ln>
          </p:spPr>
          <p:txBody>
            <a:bodyPr wrap="none">
              <a:spAutoFit/>
            </a:bodyPr>
            <a:lstStyle/>
            <a:p>
              <a:r>
                <a:rPr lang="en-US" sz="1600"/>
                <a:t>5</a:t>
              </a:r>
            </a:p>
          </p:txBody>
        </p:sp>
        <p:sp>
          <p:nvSpPr>
            <p:cNvPr id="14364" name="Text Box 29"/>
            <p:cNvSpPr txBox="1">
              <a:spLocks noChangeArrowheads="1"/>
            </p:cNvSpPr>
            <p:nvPr/>
          </p:nvSpPr>
          <p:spPr bwMode="auto">
            <a:xfrm>
              <a:off x="5341937" y="1949450"/>
              <a:ext cx="296863" cy="336550"/>
            </a:xfrm>
            <a:prstGeom prst="rect">
              <a:avLst/>
            </a:prstGeom>
            <a:noFill/>
            <a:ln w="9525">
              <a:noFill/>
              <a:miter lim="800000"/>
              <a:headEnd/>
              <a:tailEnd/>
            </a:ln>
          </p:spPr>
          <p:txBody>
            <a:bodyPr wrap="none">
              <a:spAutoFit/>
            </a:bodyPr>
            <a:lstStyle/>
            <a:p>
              <a:r>
                <a:rPr lang="en-US" sz="1600"/>
                <a:t>1</a:t>
              </a:r>
            </a:p>
          </p:txBody>
        </p:sp>
        <p:sp>
          <p:nvSpPr>
            <p:cNvPr id="14365" name="Text Box 30"/>
            <p:cNvSpPr txBox="1">
              <a:spLocks noChangeArrowheads="1"/>
            </p:cNvSpPr>
            <p:nvPr/>
          </p:nvSpPr>
          <p:spPr bwMode="auto">
            <a:xfrm>
              <a:off x="5349875" y="2406650"/>
              <a:ext cx="296862" cy="336550"/>
            </a:xfrm>
            <a:prstGeom prst="rect">
              <a:avLst/>
            </a:prstGeom>
            <a:noFill/>
            <a:ln w="9525">
              <a:noFill/>
              <a:miter lim="800000"/>
              <a:headEnd/>
              <a:tailEnd/>
            </a:ln>
          </p:spPr>
          <p:txBody>
            <a:bodyPr wrap="none">
              <a:spAutoFit/>
            </a:bodyPr>
            <a:lstStyle/>
            <a:p>
              <a:r>
                <a:rPr lang="en-US" sz="1600"/>
                <a:t>9</a:t>
              </a:r>
            </a:p>
          </p:txBody>
        </p:sp>
        <p:sp>
          <p:nvSpPr>
            <p:cNvPr id="14366" name="Text Box 31"/>
            <p:cNvSpPr txBox="1">
              <a:spLocks noChangeArrowheads="1"/>
            </p:cNvSpPr>
            <p:nvPr/>
          </p:nvSpPr>
          <p:spPr bwMode="auto">
            <a:xfrm>
              <a:off x="5349875" y="2863850"/>
              <a:ext cx="296862" cy="336550"/>
            </a:xfrm>
            <a:prstGeom prst="rect">
              <a:avLst/>
            </a:prstGeom>
            <a:noFill/>
            <a:ln w="9525">
              <a:noFill/>
              <a:miter lim="800000"/>
              <a:headEnd/>
              <a:tailEnd/>
            </a:ln>
          </p:spPr>
          <p:txBody>
            <a:bodyPr wrap="none">
              <a:spAutoFit/>
            </a:bodyPr>
            <a:lstStyle/>
            <a:p>
              <a:r>
                <a:rPr lang="en-US" sz="1600"/>
                <a:t>6</a:t>
              </a:r>
            </a:p>
          </p:txBody>
        </p:sp>
        <p:sp>
          <p:nvSpPr>
            <p:cNvPr id="14367" name="Text Box 32"/>
            <p:cNvSpPr txBox="1">
              <a:spLocks noChangeArrowheads="1"/>
            </p:cNvSpPr>
            <p:nvPr/>
          </p:nvSpPr>
          <p:spPr bwMode="auto">
            <a:xfrm>
              <a:off x="5349875" y="3397250"/>
              <a:ext cx="296862" cy="336550"/>
            </a:xfrm>
            <a:prstGeom prst="rect">
              <a:avLst/>
            </a:prstGeom>
            <a:noFill/>
            <a:ln w="9525">
              <a:noFill/>
              <a:miter lim="800000"/>
              <a:headEnd/>
              <a:tailEnd/>
            </a:ln>
          </p:spPr>
          <p:txBody>
            <a:bodyPr wrap="none">
              <a:spAutoFit/>
            </a:bodyPr>
            <a:lstStyle/>
            <a:p>
              <a:r>
                <a:rPr lang="en-US" sz="1600"/>
                <a:t>4</a:t>
              </a:r>
            </a:p>
          </p:txBody>
        </p:sp>
        <p:sp>
          <p:nvSpPr>
            <p:cNvPr id="14368" name="Text Box 33"/>
            <p:cNvSpPr txBox="1">
              <a:spLocks noChangeArrowheads="1"/>
            </p:cNvSpPr>
            <p:nvPr/>
          </p:nvSpPr>
          <p:spPr bwMode="auto">
            <a:xfrm>
              <a:off x="5316537" y="3854450"/>
              <a:ext cx="398463" cy="336550"/>
            </a:xfrm>
            <a:prstGeom prst="rect">
              <a:avLst/>
            </a:prstGeom>
            <a:noFill/>
            <a:ln w="9525">
              <a:noFill/>
              <a:miter lim="800000"/>
              <a:headEnd/>
              <a:tailEnd/>
            </a:ln>
          </p:spPr>
          <p:txBody>
            <a:bodyPr wrap="none">
              <a:spAutoFit/>
            </a:bodyPr>
            <a:lstStyle/>
            <a:p>
              <a:r>
                <a:rPr lang="en-US" sz="1600"/>
                <a:t>8c</a:t>
              </a:r>
            </a:p>
          </p:txBody>
        </p:sp>
        <p:sp>
          <p:nvSpPr>
            <p:cNvPr id="14369" name="Text Box 34"/>
            <p:cNvSpPr txBox="1">
              <a:spLocks noChangeArrowheads="1"/>
            </p:cNvSpPr>
            <p:nvPr/>
          </p:nvSpPr>
          <p:spPr bwMode="auto">
            <a:xfrm>
              <a:off x="6696075" y="1143000"/>
              <a:ext cx="466725" cy="336550"/>
            </a:xfrm>
            <a:prstGeom prst="rect">
              <a:avLst/>
            </a:prstGeom>
            <a:noFill/>
            <a:ln w="9525">
              <a:noFill/>
              <a:miter lim="800000"/>
              <a:headEnd/>
              <a:tailEnd/>
            </a:ln>
          </p:spPr>
          <p:txBody>
            <a:bodyPr wrap="none">
              <a:spAutoFit/>
            </a:bodyPr>
            <a:lstStyle/>
            <a:p>
              <a:r>
                <a:rPr lang="en-US" sz="1600"/>
                <a:t> 13</a:t>
              </a:r>
            </a:p>
          </p:txBody>
        </p:sp>
        <p:sp>
          <p:nvSpPr>
            <p:cNvPr id="14370" name="Text Box 35"/>
            <p:cNvSpPr txBox="1">
              <a:spLocks noChangeArrowheads="1"/>
            </p:cNvSpPr>
            <p:nvPr/>
          </p:nvSpPr>
          <p:spPr bwMode="auto">
            <a:xfrm>
              <a:off x="7696200" y="595313"/>
              <a:ext cx="522288" cy="274637"/>
            </a:xfrm>
            <a:prstGeom prst="rect">
              <a:avLst/>
            </a:prstGeom>
            <a:noFill/>
            <a:ln w="9525">
              <a:noFill/>
              <a:miter lim="800000"/>
              <a:headEnd/>
              <a:tailEnd/>
            </a:ln>
          </p:spPr>
          <p:txBody>
            <a:bodyPr wrap="none">
              <a:spAutoFit/>
            </a:bodyPr>
            <a:lstStyle/>
            <a:p>
              <a:r>
                <a:rPr lang="en-US" sz="1200" b="1"/>
                <a:t>7  00</a:t>
              </a:r>
            </a:p>
          </p:txBody>
        </p:sp>
        <p:sp>
          <p:nvSpPr>
            <p:cNvPr id="14371"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4372" name="Oval 37"/>
            <p:cNvSpPr>
              <a:spLocks noChangeArrowheads="1"/>
            </p:cNvSpPr>
            <p:nvPr/>
          </p:nvSpPr>
          <p:spPr bwMode="auto">
            <a:xfrm>
              <a:off x="1274763" y="1524000"/>
              <a:ext cx="228600" cy="228600"/>
            </a:xfrm>
            <a:prstGeom prst="ellipse">
              <a:avLst/>
            </a:prstGeom>
            <a:noFill/>
            <a:ln w="9525">
              <a:solidFill>
                <a:schemeClr val="tx1"/>
              </a:solidFill>
              <a:round/>
              <a:headEnd/>
              <a:tailEnd/>
            </a:ln>
          </p:spPr>
          <p:txBody>
            <a:bodyPr wrap="none" anchor="ctr"/>
            <a:lstStyle/>
            <a:p>
              <a:endParaRPr lang="en-US"/>
            </a:p>
          </p:txBody>
        </p:sp>
        <p:sp>
          <p:nvSpPr>
            <p:cNvPr id="14373" name="Text Box 38"/>
            <p:cNvSpPr txBox="1">
              <a:spLocks noChangeArrowheads="1"/>
            </p:cNvSpPr>
            <p:nvPr/>
          </p:nvSpPr>
          <p:spPr bwMode="auto">
            <a:xfrm rot="10800000" flipV="1">
              <a:off x="1254125" y="1492250"/>
              <a:ext cx="296863" cy="336550"/>
            </a:xfrm>
            <a:prstGeom prst="rect">
              <a:avLst/>
            </a:prstGeom>
            <a:noFill/>
            <a:ln w="9525">
              <a:noFill/>
              <a:miter lim="800000"/>
              <a:headEnd/>
              <a:tailEnd/>
            </a:ln>
          </p:spPr>
          <p:txBody>
            <a:bodyPr>
              <a:spAutoFit/>
            </a:bodyPr>
            <a:lstStyle/>
            <a:p>
              <a:r>
                <a:rPr lang="en-US" sz="1600"/>
                <a:t>1</a:t>
              </a:r>
            </a:p>
          </p:txBody>
        </p:sp>
        <p:sp>
          <p:nvSpPr>
            <p:cNvPr id="14374" name="Oval 39"/>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4375" name="Oval 40"/>
            <p:cNvSpPr>
              <a:spLocks noChangeArrowheads="1"/>
            </p:cNvSpPr>
            <p:nvPr/>
          </p:nvSpPr>
          <p:spPr bwMode="auto">
            <a:xfrm>
              <a:off x="1503363" y="1524000"/>
              <a:ext cx="228600" cy="228600"/>
            </a:xfrm>
            <a:prstGeom prst="ellipse">
              <a:avLst/>
            </a:prstGeom>
            <a:noFill/>
            <a:ln w="9525">
              <a:solidFill>
                <a:schemeClr val="tx1"/>
              </a:solidFill>
              <a:round/>
              <a:headEnd/>
              <a:tailEnd/>
            </a:ln>
          </p:spPr>
          <p:txBody>
            <a:bodyPr wrap="none" anchor="ctr"/>
            <a:lstStyle/>
            <a:p>
              <a:endParaRPr lang="en-US"/>
            </a:p>
          </p:txBody>
        </p:sp>
        <p:sp>
          <p:nvSpPr>
            <p:cNvPr id="14376" name="Text Box 41"/>
            <p:cNvSpPr txBox="1">
              <a:spLocks noChangeArrowheads="1"/>
            </p:cNvSpPr>
            <p:nvPr/>
          </p:nvSpPr>
          <p:spPr bwMode="auto">
            <a:xfrm rot="10800000" flipV="1">
              <a:off x="1482725" y="1492250"/>
              <a:ext cx="296863" cy="336550"/>
            </a:xfrm>
            <a:prstGeom prst="rect">
              <a:avLst/>
            </a:prstGeom>
            <a:noFill/>
            <a:ln w="9525">
              <a:noFill/>
              <a:miter lim="800000"/>
              <a:headEnd/>
              <a:tailEnd/>
            </a:ln>
          </p:spPr>
          <p:txBody>
            <a:bodyPr>
              <a:spAutoFit/>
            </a:bodyPr>
            <a:lstStyle/>
            <a:p>
              <a:r>
                <a:rPr lang="en-US" sz="1600"/>
                <a:t>2</a:t>
              </a:r>
            </a:p>
          </p:txBody>
        </p:sp>
        <p:sp>
          <p:nvSpPr>
            <p:cNvPr id="14377" name="Oval 4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4378" name="Oval 43"/>
            <p:cNvSpPr>
              <a:spLocks noChangeArrowheads="1"/>
            </p:cNvSpPr>
            <p:nvPr/>
          </p:nvSpPr>
          <p:spPr bwMode="auto">
            <a:xfrm>
              <a:off x="1722438" y="1524000"/>
              <a:ext cx="228600" cy="228600"/>
            </a:xfrm>
            <a:prstGeom prst="ellipse">
              <a:avLst/>
            </a:prstGeom>
            <a:noFill/>
            <a:ln w="9525">
              <a:solidFill>
                <a:schemeClr val="tx1"/>
              </a:solidFill>
              <a:round/>
              <a:headEnd/>
              <a:tailEnd/>
            </a:ln>
          </p:spPr>
          <p:txBody>
            <a:bodyPr wrap="none" anchor="ctr"/>
            <a:lstStyle/>
            <a:p>
              <a:endParaRPr lang="en-US"/>
            </a:p>
          </p:txBody>
        </p:sp>
        <p:sp>
          <p:nvSpPr>
            <p:cNvPr id="14379" name="Text Box 44"/>
            <p:cNvSpPr txBox="1">
              <a:spLocks noChangeArrowheads="1"/>
            </p:cNvSpPr>
            <p:nvPr/>
          </p:nvSpPr>
          <p:spPr bwMode="auto">
            <a:xfrm rot="10800000" flipV="1">
              <a:off x="1676400" y="1492250"/>
              <a:ext cx="296863" cy="336550"/>
            </a:xfrm>
            <a:prstGeom prst="rect">
              <a:avLst/>
            </a:prstGeom>
            <a:noFill/>
            <a:ln w="9525">
              <a:noFill/>
              <a:miter lim="800000"/>
              <a:headEnd/>
              <a:tailEnd/>
            </a:ln>
          </p:spPr>
          <p:txBody>
            <a:bodyPr>
              <a:spAutoFit/>
            </a:bodyPr>
            <a:lstStyle/>
            <a:p>
              <a:r>
                <a:rPr lang="en-US" sz="1600"/>
                <a:t>P</a:t>
              </a:r>
            </a:p>
          </p:txBody>
        </p:sp>
        <p:sp>
          <p:nvSpPr>
            <p:cNvPr id="14380" name="Oval 45"/>
            <p:cNvSpPr>
              <a:spLocks noChangeArrowheads="1"/>
            </p:cNvSpPr>
            <p:nvPr/>
          </p:nvSpPr>
          <p:spPr bwMode="auto">
            <a:xfrm>
              <a:off x="1939925" y="1524000"/>
              <a:ext cx="228600" cy="228600"/>
            </a:xfrm>
            <a:prstGeom prst="ellipse">
              <a:avLst/>
            </a:prstGeom>
            <a:noFill/>
            <a:ln w="9525">
              <a:solidFill>
                <a:schemeClr val="tx1"/>
              </a:solidFill>
              <a:round/>
              <a:headEnd/>
              <a:tailEnd/>
            </a:ln>
          </p:spPr>
          <p:txBody>
            <a:bodyPr wrap="none" anchor="ctr"/>
            <a:lstStyle/>
            <a:p>
              <a:endParaRPr lang="en-US"/>
            </a:p>
          </p:txBody>
        </p:sp>
        <p:sp>
          <p:nvSpPr>
            <p:cNvPr id="14381" name="Text Box 46"/>
            <p:cNvSpPr txBox="1">
              <a:spLocks noChangeArrowheads="1"/>
            </p:cNvSpPr>
            <p:nvPr/>
          </p:nvSpPr>
          <p:spPr bwMode="auto">
            <a:xfrm rot="10800000" flipV="1">
              <a:off x="1871663" y="1492250"/>
              <a:ext cx="296862" cy="336550"/>
            </a:xfrm>
            <a:prstGeom prst="rect">
              <a:avLst/>
            </a:prstGeom>
            <a:noFill/>
            <a:ln w="9525">
              <a:noFill/>
              <a:miter lim="800000"/>
              <a:headEnd/>
              <a:tailEnd/>
            </a:ln>
          </p:spPr>
          <p:txBody>
            <a:bodyPr>
              <a:spAutoFit/>
            </a:bodyPr>
            <a:lstStyle/>
            <a:p>
              <a:r>
                <a:rPr lang="en-US" sz="1600"/>
                <a:t>R</a:t>
              </a:r>
            </a:p>
          </p:txBody>
        </p:sp>
        <p:sp>
          <p:nvSpPr>
            <p:cNvPr id="14382" name="Line 47"/>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4383" name="Text Box 48"/>
            <p:cNvSpPr txBox="1">
              <a:spLocks noChangeArrowheads="1"/>
            </p:cNvSpPr>
            <p:nvPr/>
          </p:nvSpPr>
          <p:spPr bwMode="auto">
            <a:xfrm rot="10800000" flipV="1">
              <a:off x="6180138" y="1492250"/>
              <a:ext cx="296862" cy="336550"/>
            </a:xfrm>
            <a:prstGeom prst="rect">
              <a:avLst/>
            </a:prstGeom>
            <a:noFill/>
            <a:ln w="9525">
              <a:noFill/>
              <a:miter lim="800000"/>
              <a:headEnd/>
              <a:tailEnd/>
            </a:ln>
          </p:spPr>
          <p:txBody>
            <a:bodyPr>
              <a:spAutoFit/>
            </a:bodyPr>
            <a:lstStyle/>
            <a:p>
              <a:r>
                <a:rPr lang="en-US" sz="1600"/>
                <a:t>1</a:t>
              </a:r>
            </a:p>
          </p:txBody>
        </p:sp>
        <p:sp>
          <p:nvSpPr>
            <p:cNvPr id="14384" name="Line 49"/>
            <p:cNvSpPr>
              <a:spLocks noChangeShapeType="1"/>
            </p:cNvSpPr>
            <p:nvPr/>
          </p:nvSpPr>
          <p:spPr bwMode="auto">
            <a:xfrm flipV="1">
              <a:off x="5029200" y="1524000"/>
              <a:ext cx="152400" cy="304800"/>
            </a:xfrm>
            <a:prstGeom prst="line">
              <a:avLst/>
            </a:prstGeom>
            <a:noFill/>
            <a:ln w="9525">
              <a:solidFill>
                <a:schemeClr val="tx1"/>
              </a:solidFill>
              <a:round/>
              <a:headEnd/>
              <a:tailEnd/>
            </a:ln>
          </p:spPr>
          <p:txBody>
            <a:bodyPr/>
            <a:lstStyle/>
            <a:p>
              <a:endParaRPr lang="en-US"/>
            </a:p>
          </p:txBody>
        </p:sp>
        <p:sp>
          <p:nvSpPr>
            <p:cNvPr id="14385" name="Line 50"/>
            <p:cNvSpPr>
              <a:spLocks noChangeShapeType="1"/>
            </p:cNvSpPr>
            <p:nvPr/>
          </p:nvSpPr>
          <p:spPr bwMode="auto">
            <a:xfrm>
              <a:off x="5194300" y="1524000"/>
              <a:ext cx="152400" cy="304800"/>
            </a:xfrm>
            <a:prstGeom prst="line">
              <a:avLst/>
            </a:prstGeom>
            <a:noFill/>
            <a:ln w="9525">
              <a:solidFill>
                <a:schemeClr val="tx1"/>
              </a:solidFill>
              <a:round/>
              <a:headEnd/>
              <a:tailEnd/>
            </a:ln>
          </p:spPr>
          <p:txBody>
            <a:bodyPr/>
            <a:lstStyle/>
            <a:p>
              <a:endParaRPr lang="en-US"/>
            </a:p>
          </p:txBody>
        </p:sp>
        <p:sp>
          <p:nvSpPr>
            <p:cNvPr id="14386" name="Line 51"/>
            <p:cNvSpPr>
              <a:spLocks noChangeShapeType="1"/>
            </p:cNvSpPr>
            <p:nvPr/>
          </p:nvSpPr>
          <p:spPr bwMode="auto">
            <a:xfrm>
              <a:off x="5038725" y="1828800"/>
              <a:ext cx="304800" cy="0"/>
            </a:xfrm>
            <a:prstGeom prst="line">
              <a:avLst/>
            </a:prstGeom>
            <a:noFill/>
            <a:ln w="9525">
              <a:solidFill>
                <a:schemeClr val="tx1"/>
              </a:solidFill>
              <a:round/>
              <a:headEnd/>
              <a:tailEnd/>
            </a:ln>
          </p:spPr>
          <p:txBody>
            <a:bodyPr/>
            <a:lstStyle/>
            <a:p>
              <a:endParaRPr lang="en-US"/>
            </a:p>
          </p:txBody>
        </p:sp>
        <p:sp>
          <p:nvSpPr>
            <p:cNvPr id="14387" name="Line 53"/>
            <p:cNvSpPr>
              <a:spLocks noChangeShapeType="1"/>
            </p:cNvSpPr>
            <p:nvPr/>
          </p:nvSpPr>
          <p:spPr bwMode="auto">
            <a:xfrm flipV="1">
              <a:off x="6400800" y="1524001"/>
              <a:ext cx="152400" cy="228600"/>
            </a:xfrm>
            <a:prstGeom prst="line">
              <a:avLst/>
            </a:prstGeom>
            <a:noFill/>
            <a:ln w="9525">
              <a:solidFill>
                <a:schemeClr val="tx1"/>
              </a:solidFill>
              <a:round/>
              <a:headEnd/>
              <a:tailEnd/>
            </a:ln>
          </p:spPr>
          <p:txBody>
            <a:bodyPr/>
            <a:lstStyle/>
            <a:p>
              <a:endParaRPr lang="en-US"/>
            </a:p>
          </p:txBody>
        </p:sp>
        <p:sp>
          <p:nvSpPr>
            <p:cNvPr id="14388" name="Line 54"/>
            <p:cNvSpPr>
              <a:spLocks noChangeShapeType="1"/>
            </p:cNvSpPr>
            <p:nvPr/>
          </p:nvSpPr>
          <p:spPr bwMode="auto">
            <a:xfrm>
              <a:off x="6553200" y="1524001"/>
              <a:ext cx="152400" cy="228600"/>
            </a:xfrm>
            <a:prstGeom prst="line">
              <a:avLst/>
            </a:prstGeom>
            <a:noFill/>
            <a:ln w="9525">
              <a:solidFill>
                <a:schemeClr val="tx1"/>
              </a:solidFill>
              <a:round/>
              <a:headEnd/>
              <a:tailEnd/>
            </a:ln>
          </p:spPr>
          <p:txBody>
            <a:bodyPr/>
            <a:lstStyle/>
            <a:p>
              <a:endParaRPr lang="en-US"/>
            </a:p>
          </p:txBody>
        </p:sp>
        <p:sp>
          <p:nvSpPr>
            <p:cNvPr id="14389" name="Line 55"/>
            <p:cNvSpPr>
              <a:spLocks noChangeShapeType="1"/>
            </p:cNvSpPr>
            <p:nvPr/>
          </p:nvSpPr>
          <p:spPr bwMode="auto">
            <a:xfrm>
              <a:off x="6400800" y="1752601"/>
              <a:ext cx="304800" cy="0"/>
            </a:xfrm>
            <a:prstGeom prst="line">
              <a:avLst/>
            </a:prstGeom>
            <a:noFill/>
            <a:ln w="9525">
              <a:solidFill>
                <a:schemeClr val="tx1"/>
              </a:solidFill>
              <a:round/>
              <a:headEnd/>
              <a:tailEnd/>
            </a:ln>
          </p:spPr>
          <p:txBody>
            <a:bodyPr/>
            <a:lstStyle/>
            <a:p>
              <a:endParaRPr lang="en-US"/>
            </a:p>
          </p:txBody>
        </p:sp>
        <p:sp>
          <p:nvSpPr>
            <p:cNvPr id="14390" name="Text Box 56"/>
            <p:cNvSpPr txBox="1">
              <a:spLocks noChangeArrowheads="1"/>
            </p:cNvSpPr>
            <p:nvPr/>
          </p:nvSpPr>
          <p:spPr bwMode="auto">
            <a:xfrm rot="10800000" flipV="1">
              <a:off x="6408738" y="1492251"/>
              <a:ext cx="296862" cy="336550"/>
            </a:xfrm>
            <a:prstGeom prst="rect">
              <a:avLst/>
            </a:prstGeom>
            <a:noFill/>
            <a:ln w="9525">
              <a:noFill/>
              <a:miter lim="800000"/>
              <a:headEnd/>
              <a:tailEnd/>
            </a:ln>
          </p:spPr>
          <p:txBody>
            <a:bodyPr>
              <a:spAutoFit/>
            </a:bodyPr>
            <a:lstStyle/>
            <a:p>
              <a:r>
                <a:rPr lang="en-US" sz="1600"/>
                <a:t>2</a:t>
              </a:r>
            </a:p>
          </p:txBody>
        </p:sp>
        <p:sp>
          <p:nvSpPr>
            <p:cNvPr id="14391" name="Line 57"/>
            <p:cNvSpPr>
              <a:spLocks noChangeShapeType="1"/>
            </p:cNvSpPr>
            <p:nvPr/>
          </p:nvSpPr>
          <p:spPr bwMode="auto">
            <a:xfrm rot="600000" flipV="1">
              <a:off x="4636098" y="1406525"/>
              <a:ext cx="76200" cy="146050"/>
            </a:xfrm>
            <a:prstGeom prst="line">
              <a:avLst/>
            </a:prstGeom>
            <a:noFill/>
            <a:ln w="9525">
              <a:solidFill>
                <a:schemeClr val="tx1"/>
              </a:solidFill>
              <a:round/>
              <a:headEnd/>
              <a:tailEnd/>
            </a:ln>
          </p:spPr>
          <p:txBody>
            <a:bodyPr/>
            <a:lstStyle/>
            <a:p>
              <a:endParaRPr lang="en-US"/>
            </a:p>
          </p:txBody>
        </p:sp>
        <p:sp>
          <p:nvSpPr>
            <p:cNvPr id="14392" name="Line 58"/>
            <p:cNvSpPr>
              <a:spLocks noChangeShapeType="1"/>
            </p:cNvSpPr>
            <p:nvPr/>
          </p:nvSpPr>
          <p:spPr bwMode="auto">
            <a:xfrm rot="17400000" flipV="1">
              <a:off x="4757047" y="1412875"/>
              <a:ext cx="76200" cy="146050"/>
            </a:xfrm>
            <a:prstGeom prst="line">
              <a:avLst/>
            </a:prstGeom>
            <a:noFill/>
            <a:ln w="9525">
              <a:solidFill>
                <a:schemeClr val="tx1"/>
              </a:solidFill>
              <a:round/>
              <a:headEnd/>
              <a:tailEnd/>
            </a:ln>
          </p:spPr>
          <p:txBody>
            <a:bodyPr/>
            <a:lstStyle/>
            <a:p>
              <a:endParaRPr lang="en-US"/>
            </a:p>
          </p:txBody>
        </p:sp>
        <p:sp>
          <p:nvSpPr>
            <p:cNvPr id="14393" name="Line 59"/>
            <p:cNvSpPr>
              <a:spLocks noChangeShapeType="1"/>
            </p:cNvSpPr>
            <p:nvPr/>
          </p:nvSpPr>
          <p:spPr bwMode="auto">
            <a:xfrm>
              <a:off x="4645922" y="1544638"/>
              <a:ext cx="182563" cy="0"/>
            </a:xfrm>
            <a:prstGeom prst="line">
              <a:avLst/>
            </a:prstGeom>
            <a:noFill/>
            <a:ln w="9525">
              <a:solidFill>
                <a:schemeClr val="tx1"/>
              </a:solidFill>
              <a:round/>
              <a:headEnd/>
              <a:tailEnd/>
            </a:ln>
          </p:spPr>
          <p:txBody>
            <a:bodyPr/>
            <a:lstStyle/>
            <a:p>
              <a:endParaRPr lang="en-US"/>
            </a:p>
          </p:txBody>
        </p:sp>
        <p:sp>
          <p:nvSpPr>
            <p:cNvPr id="14394" name="Line 60"/>
            <p:cNvSpPr>
              <a:spLocks noChangeShapeType="1"/>
            </p:cNvSpPr>
            <p:nvPr/>
          </p:nvSpPr>
          <p:spPr bwMode="auto">
            <a:xfrm flipV="1">
              <a:off x="6705600" y="1524001"/>
              <a:ext cx="152400" cy="228600"/>
            </a:xfrm>
            <a:prstGeom prst="line">
              <a:avLst/>
            </a:prstGeom>
            <a:noFill/>
            <a:ln w="9525">
              <a:solidFill>
                <a:schemeClr val="tx1"/>
              </a:solidFill>
              <a:round/>
              <a:headEnd/>
              <a:tailEnd/>
            </a:ln>
          </p:spPr>
          <p:txBody>
            <a:bodyPr/>
            <a:lstStyle/>
            <a:p>
              <a:endParaRPr lang="en-US"/>
            </a:p>
          </p:txBody>
        </p:sp>
        <p:sp>
          <p:nvSpPr>
            <p:cNvPr id="14395" name="Line 61"/>
            <p:cNvSpPr>
              <a:spLocks noChangeShapeType="1"/>
            </p:cNvSpPr>
            <p:nvPr/>
          </p:nvSpPr>
          <p:spPr bwMode="auto">
            <a:xfrm>
              <a:off x="6858000" y="1524001"/>
              <a:ext cx="152400" cy="228600"/>
            </a:xfrm>
            <a:prstGeom prst="line">
              <a:avLst/>
            </a:prstGeom>
            <a:noFill/>
            <a:ln w="9525">
              <a:solidFill>
                <a:schemeClr val="tx1"/>
              </a:solidFill>
              <a:round/>
              <a:headEnd/>
              <a:tailEnd/>
            </a:ln>
          </p:spPr>
          <p:txBody>
            <a:bodyPr/>
            <a:lstStyle/>
            <a:p>
              <a:endParaRPr lang="en-US"/>
            </a:p>
          </p:txBody>
        </p:sp>
        <p:sp>
          <p:nvSpPr>
            <p:cNvPr id="14396" name="Line 62"/>
            <p:cNvSpPr>
              <a:spLocks noChangeShapeType="1"/>
            </p:cNvSpPr>
            <p:nvPr/>
          </p:nvSpPr>
          <p:spPr bwMode="auto">
            <a:xfrm>
              <a:off x="6705600" y="1752601"/>
              <a:ext cx="304800" cy="0"/>
            </a:xfrm>
            <a:prstGeom prst="line">
              <a:avLst/>
            </a:prstGeom>
            <a:noFill/>
            <a:ln w="9525">
              <a:solidFill>
                <a:schemeClr val="tx1"/>
              </a:solidFill>
              <a:round/>
              <a:headEnd/>
              <a:tailEnd/>
            </a:ln>
          </p:spPr>
          <p:txBody>
            <a:bodyPr/>
            <a:lstStyle/>
            <a:p>
              <a:endParaRPr lang="en-US"/>
            </a:p>
          </p:txBody>
        </p:sp>
        <p:sp>
          <p:nvSpPr>
            <p:cNvPr id="14397" name="Text Box 63"/>
            <p:cNvSpPr txBox="1">
              <a:spLocks noChangeArrowheads="1"/>
            </p:cNvSpPr>
            <p:nvPr/>
          </p:nvSpPr>
          <p:spPr bwMode="auto">
            <a:xfrm rot="10800000" flipV="1">
              <a:off x="6713538" y="1492251"/>
              <a:ext cx="296862" cy="336550"/>
            </a:xfrm>
            <a:prstGeom prst="rect">
              <a:avLst/>
            </a:prstGeom>
            <a:noFill/>
            <a:ln w="9525">
              <a:noFill/>
              <a:miter lim="800000"/>
              <a:headEnd/>
              <a:tailEnd/>
            </a:ln>
          </p:spPr>
          <p:txBody>
            <a:bodyPr>
              <a:spAutoFit/>
            </a:bodyPr>
            <a:lstStyle/>
            <a:p>
              <a:r>
                <a:rPr lang="en-US" sz="1600"/>
                <a:t>R</a:t>
              </a:r>
            </a:p>
          </p:txBody>
        </p:sp>
        <p:sp>
          <p:nvSpPr>
            <p:cNvPr id="14398" name="Line 64"/>
            <p:cNvSpPr>
              <a:spLocks noChangeShapeType="1"/>
            </p:cNvSpPr>
            <p:nvPr/>
          </p:nvSpPr>
          <p:spPr bwMode="auto">
            <a:xfrm flipV="1">
              <a:off x="4343400" y="1600200"/>
              <a:ext cx="136525" cy="119062"/>
            </a:xfrm>
            <a:prstGeom prst="line">
              <a:avLst/>
            </a:prstGeom>
            <a:noFill/>
            <a:ln w="9525">
              <a:solidFill>
                <a:schemeClr val="tx1"/>
              </a:solidFill>
              <a:round/>
              <a:headEnd/>
              <a:tailEnd/>
            </a:ln>
          </p:spPr>
          <p:txBody>
            <a:bodyPr/>
            <a:lstStyle/>
            <a:p>
              <a:endParaRPr lang="en-US"/>
            </a:p>
          </p:txBody>
        </p:sp>
        <p:sp>
          <p:nvSpPr>
            <p:cNvPr id="14399" name="Text Box 65"/>
            <p:cNvSpPr txBox="1">
              <a:spLocks noChangeArrowheads="1"/>
            </p:cNvSpPr>
            <p:nvPr/>
          </p:nvSpPr>
          <p:spPr bwMode="auto">
            <a:xfrm rot="10800000" flipV="1">
              <a:off x="1254125" y="1949450"/>
              <a:ext cx="304800" cy="336550"/>
            </a:xfrm>
            <a:prstGeom prst="rect">
              <a:avLst/>
            </a:prstGeom>
            <a:noFill/>
            <a:ln w="9525">
              <a:noFill/>
              <a:miter lim="800000"/>
              <a:headEnd/>
              <a:tailEnd/>
            </a:ln>
          </p:spPr>
          <p:txBody>
            <a:bodyPr>
              <a:spAutoFit/>
            </a:bodyPr>
            <a:lstStyle/>
            <a:p>
              <a:r>
                <a:rPr lang="en-US" sz="1600"/>
                <a:t>3</a:t>
              </a:r>
            </a:p>
          </p:txBody>
        </p:sp>
        <p:sp>
          <p:nvSpPr>
            <p:cNvPr id="14400" name="Line 67"/>
            <p:cNvSpPr>
              <a:spLocks noChangeShapeType="1"/>
            </p:cNvSpPr>
            <p:nvPr/>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14401" name="Text Box 68"/>
            <p:cNvSpPr txBox="1">
              <a:spLocks noChangeArrowheads="1"/>
            </p:cNvSpPr>
            <p:nvPr/>
          </p:nvSpPr>
          <p:spPr bwMode="auto">
            <a:xfrm>
              <a:off x="312737" y="2895600"/>
              <a:ext cx="296863" cy="336550"/>
            </a:xfrm>
            <a:prstGeom prst="rect">
              <a:avLst/>
            </a:prstGeom>
            <a:noFill/>
            <a:ln w="9525">
              <a:noFill/>
              <a:miter lim="800000"/>
              <a:headEnd/>
              <a:tailEnd/>
            </a:ln>
          </p:spPr>
          <p:txBody>
            <a:bodyPr wrap="none">
              <a:spAutoFit/>
            </a:bodyPr>
            <a:lstStyle/>
            <a:p>
              <a:r>
                <a:rPr lang="en-US" sz="1600"/>
                <a:t>1</a:t>
              </a:r>
            </a:p>
          </p:txBody>
        </p:sp>
        <p:sp>
          <p:nvSpPr>
            <p:cNvPr id="14402" name="Text Box 70"/>
            <p:cNvSpPr txBox="1">
              <a:spLocks noChangeArrowheads="1"/>
            </p:cNvSpPr>
            <p:nvPr/>
          </p:nvSpPr>
          <p:spPr bwMode="auto">
            <a:xfrm>
              <a:off x="1406525" y="1949450"/>
              <a:ext cx="601663" cy="336550"/>
            </a:xfrm>
            <a:prstGeom prst="rect">
              <a:avLst/>
            </a:prstGeom>
            <a:noFill/>
            <a:ln w="9525">
              <a:noFill/>
              <a:miter lim="800000"/>
              <a:headEnd/>
              <a:tailEnd/>
            </a:ln>
          </p:spPr>
          <p:txBody>
            <a:bodyPr wrap="none">
              <a:spAutoFit/>
            </a:bodyPr>
            <a:lstStyle/>
            <a:p>
              <a:r>
                <a:rPr lang="en-US" sz="1600"/>
                <a:t>S1/8</a:t>
              </a:r>
            </a:p>
          </p:txBody>
        </p:sp>
        <p:sp>
          <p:nvSpPr>
            <p:cNvPr id="14403" name="Text Box 75"/>
            <p:cNvSpPr txBox="1">
              <a:spLocks noChangeArrowheads="1"/>
            </p:cNvSpPr>
            <p:nvPr/>
          </p:nvSpPr>
          <p:spPr bwMode="auto">
            <a:xfrm>
              <a:off x="1947863" y="1949450"/>
              <a:ext cx="1051891" cy="338554"/>
            </a:xfrm>
            <a:prstGeom prst="rect">
              <a:avLst/>
            </a:prstGeom>
            <a:noFill/>
            <a:ln w="9525">
              <a:noFill/>
              <a:miter lim="800000"/>
              <a:headEnd/>
              <a:tailEnd/>
            </a:ln>
          </p:spPr>
          <p:txBody>
            <a:bodyPr wrap="none">
              <a:spAutoFit/>
            </a:bodyPr>
            <a:lstStyle/>
            <a:p>
              <a:r>
                <a:rPr lang="en-US" sz="1600"/>
                <a:t>Sx7/4,3/6</a:t>
              </a:r>
            </a:p>
          </p:txBody>
        </p:sp>
        <p:sp>
          <p:nvSpPr>
            <p:cNvPr id="14404" name="Line 76"/>
            <p:cNvSpPr>
              <a:spLocks noChangeShapeType="1"/>
            </p:cNvSpPr>
            <p:nvPr/>
          </p:nvSpPr>
          <p:spPr bwMode="auto">
            <a:xfrm flipV="1">
              <a:off x="5418137" y="3429000"/>
              <a:ext cx="228600" cy="195263"/>
            </a:xfrm>
            <a:prstGeom prst="line">
              <a:avLst/>
            </a:prstGeom>
            <a:noFill/>
            <a:ln w="25400">
              <a:solidFill>
                <a:schemeClr val="tx1"/>
              </a:solidFill>
              <a:round/>
              <a:headEnd/>
              <a:tailEnd/>
            </a:ln>
          </p:spPr>
          <p:txBody>
            <a:bodyPr/>
            <a:lstStyle/>
            <a:p>
              <a:endParaRPr lang="en-US"/>
            </a:p>
          </p:txBody>
        </p:sp>
        <p:sp>
          <p:nvSpPr>
            <p:cNvPr id="14405" name="Text Box 77"/>
            <p:cNvSpPr txBox="1">
              <a:spLocks noChangeArrowheads="1"/>
            </p:cNvSpPr>
            <p:nvPr/>
          </p:nvSpPr>
          <p:spPr bwMode="auto">
            <a:xfrm>
              <a:off x="5570537" y="3397250"/>
              <a:ext cx="296863" cy="336550"/>
            </a:xfrm>
            <a:prstGeom prst="rect">
              <a:avLst/>
            </a:prstGeom>
            <a:noFill/>
            <a:ln w="9525">
              <a:noFill/>
              <a:miter lim="800000"/>
              <a:headEnd/>
              <a:tailEnd/>
            </a:ln>
          </p:spPr>
          <p:txBody>
            <a:bodyPr wrap="none">
              <a:spAutoFit/>
            </a:bodyPr>
            <a:lstStyle/>
            <a:p>
              <a:r>
                <a:rPr lang="en-US" sz="1600"/>
                <a:t>7</a:t>
              </a:r>
            </a:p>
          </p:txBody>
        </p:sp>
        <p:sp>
          <p:nvSpPr>
            <p:cNvPr id="14406" name="Line 78"/>
            <p:cNvSpPr>
              <a:spLocks noChangeShapeType="1"/>
            </p:cNvSpPr>
            <p:nvPr/>
          </p:nvSpPr>
          <p:spPr bwMode="auto">
            <a:xfrm flipV="1">
              <a:off x="5341937" y="2928938"/>
              <a:ext cx="228600" cy="195262"/>
            </a:xfrm>
            <a:prstGeom prst="line">
              <a:avLst/>
            </a:prstGeom>
            <a:noFill/>
            <a:ln w="25400">
              <a:solidFill>
                <a:schemeClr val="tx1"/>
              </a:solidFill>
              <a:round/>
              <a:headEnd/>
              <a:tailEnd/>
            </a:ln>
          </p:spPr>
          <p:txBody>
            <a:bodyPr/>
            <a:lstStyle/>
            <a:p>
              <a:endParaRPr lang="en-US"/>
            </a:p>
          </p:txBody>
        </p:sp>
        <p:sp>
          <p:nvSpPr>
            <p:cNvPr id="14407" name="Text Box 79"/>
            <p:cNvSpPr txBox="1">
              <a:spLocks noChangeArrowheads="1"/>
            </p:cNvSpPr>
            <p:nvPr/>
          </p:nvSpPr>
          <p:spPr bwMode="auto">
            <a:xfrm>
              <a:off x="5570537" y="2863850"/>
              <a:ext cx="296863" cy="336550"/>
            </a:xfrm>
            <a:prstGeom prst="rect">
              <a:avLst/>
            </a:prstGeom>
            <a:noFill/>
            <a:ln w="9525">
              <a:noFill/>
              <a:miter lim="800000"/>
              <a:headEnd/>
              <a:tailEnd/>
            </a:ln>
          </p:spPr>
          <p:txBody>
            <a:bodyPr wrap="none">
              <a:spAutoFit/>
            </a:bodyPr>
            <a:lstStyle/>
            <a:p>
              <a:r>
                <a:rPr lang="en-US" sz="1600"/>
                <a:t>3</a:t>
              </a:r>
            </a:p>
          </p:txBody>
        </p:sp>
      </p:grpSp>
      <p:pic>
        <p:nvPicPr>
          <p:cNvPr id="159"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97350"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59"/>
                                        </p:tgtEl>
                                      </p:cBhvr>
                                    </p:animEffect>
                                    <p:set>
                                      <p:cBhvr>
                                        <p:cTn id="15" dur="1" fill="hold">
                                          <p:stCondLst>
                                            <p:cond delay="499"/>
                                          </p:stCondLst>
                                        </p:cTn>
                                        <p:tgtEl>
                                          <p:spTgt spid="159"/>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152"/>
                                        </p:tgtEl>
                                      </p:cBhvr>
                                    </p:animEffect>
                                    <p:set>
                                      <p:cBhvr>
                                        <p:cTn id="19" dur="1" fill="hold">
                                          <p:stCondLst>
                                            <p:cond delay="1999"/>
                                          </p:stCondLst>
                                        </p:cTn>
                                        <p:tgtEl>
                                          <p:spTgt spid="152"/>
                                        </p:tgtEl>
                                        <p:attrNameLst>
                                          <p:attrName>style.visibility</p:attrName>
                                        </p:attrNameLst>
                                      </p:cBhvr>
                                      <p:to>
                                        <p:strVal val="hidden"/>
                                      </p:to>
                                    </p:se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left)">
                                      <p:cBhvr>
                                        <p:cTn id="23" dur="2000"/>
                                        <p:tgtEl>
                                          <p:spTgt spid="153"/>
                                        </p:tgtEl>
                                      </p:cBhvr>
                                    </p:animEffect>
                                  </p:childTnLst>
                                </p:cTn>
                              </p:par>
                            </p:childTnLst>
                          </p:cTn>
                        </p:par>
                        <p:par>
                          <p:cTn id="24" fill="hold" nodeType="afterGroup">
                            <p:stCondLst>
                              <p:cond delay="4500"/>
                            </p:stCondLst>
                            <p:childTnLst>
                              <p:par>
                                <p:cTn id="25" presetID="1" presetClass="entr" presetSubtype="0" fill="hold" nodeType="after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1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Line 80"/>
          <p:cNvSpPr>
            <a:spLocks noChangeShapeType="1"/>
          </p:cNvSpPr>
          <p:nvPr/>
        </p:nvSpPr>
        <p:spPr bwMode="auto">
          <a:xfrm flipV="1">
            <a:off x="5181600" y="4648200"/>
            <a:ext cx="136525" cy="11906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00" name="Line 80"/>
          <p:cNvSpPr>
            <a:spLocks noChangeShapeType="1"/>
          </p:cNvSpPr>
          <p:nvPr/>
        </p:nvSpPr>
        <p:spPr bwMode="auto">
          <a:xfrm flipV="1">
            <a:off x="5097463" y="4605338"/>
            <a:ext cx="68262" cy="6032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grpSp>
        <p:nvGrpSpPr>
          <p:cNvPr id="15364" name="Group 97"/>
          <p:cNvGrpSpPr>
            <a:grpSpLocks/>
          </p:cNvGrpSpPr>
          <p:nvPr/>
        </p:nvGrpSpPr>
        <p:grpSpPr bwMode="auto">
          <a:xfrm>
            <a:off x="276225" y="30163"/>
            <a:ext cx="8562975" cy="4160837"/>
            <a:chOff x="276225" y="30163"/>
            <a:chExt cx="8562975" cy="4160837"/>
          </a:xfrm>
        </p:grpSpPr>
        <p:sp>
          <p:nvSpPr>
            <p:cNvPr id="15392"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5393" name="Text Box 4"/>
            <p:cNvSpPr txBox="1">
              <a:spLocks noChangeArrowheads="1"/>
            </p:cNvSpPr>
            <p:nvPr/>
          </p:nvSpPr>
          <p:spPr bwMode="auto">
            <a:xfrm>
              <a:off x="6477000" y="30163"/>
              <a:ext cx="988925" cy="276999"/>
            </a:xfrm>
            <a:prstGeom prst="rect">
              <a:avLst/>
            </a:prstGeom>
            <a:noFill/>
            <a:ln w="9525">
              <a:noFill/>
              <a:miter lim="800000"/>
              <a:headEnd/>
              <a:tailEnd/>
            </a:ln>
          </p:spPr>
          <p:txBody>
            <a:bodyPr wrap="none">
              <a:spAutoFit/>
            </a:bodyPr>
            <a:lstStyle/>
            <a:p>
              <a:r>
                <a:rPr lang="en-US" sz="1200" b="1"/>
                <a:t> 8 / 6 / 2011</a:t>
              </a:r>
            </a:p>
          </p:txBody>
        </p:sp>
        <p:sp>
          <p:nvSpPr>
            <p:cNvPr id="15394"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5395"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5396" name="Text Box 7"/>
            <p:cNvSpPr txBox="1">
              <a:spLocks noChangeArrowheads="1"/>
            </p:cNvSpPr>
            <p:nvPr/>
          </p:nvSpPr>
          <p:spPr bwMode="auto">
            <a:xfrm>
              <a:off x="7696200" y="336550"/>
              <a:ext cx="522288" cy="274638"/>
            </a:xfrm>
            <a:prstGeom prst="rect">
              <a:avLst/>
            </a:prstGeom>
            <a:noFill/>
            <a:ln w="9525">
              <a:noFill/>
              <a:miter lim="800000"/>
              <a:headEnd/>
              <a:tailEnd/>
            </a:ln>
          </p:spPr>
          <p:txBody>
            <a:bodyPr wrap="none">
              <a:spAutoFit/>
            </a:bodyPr>
            <a:lstStyle/>
            <a:p>
              <a:r>
                <a:rPr lang="en-US" sz="1200" b="1"/>
                <a:t>7  00</a:t>
              </a:r>
            </a:p>
          </p:txBody>
        </p:sp>
        <p:sp>
          <p:nvSpPr>
            <p:cNvPr id="15397"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5398"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5399"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5400"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5401"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5402"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5403" name="Text Box 21"/>
            <p:cNvSpPr txBox="1">
              <a:spLocks noChangeArrowheads="1"/>
            </p:cNvSpPr>
            <p:nvPr/>
          </p:nvSpPr>
          <p:spPr bwMode="auto">
            <a:xfrm>
              <a:off x="276225" y="1492250"/>
              <a:ext cx="409575" cy="336550"/>
            </a:xfrm>
            <a:prstGeom prst="rect">
              <a:avLst/>
            </a:prstGeom>
            <a:noFill/>
            <a:ln w="9525">
              <a:noFill/>
              <a:miter lim="800000"/>
              <a:headEnd/>
              <a:tailEnd/>
            </a:ln>
          </p:spPr>
          <p:txBody>
            <a:bodyPr wrap="none">
              <a:spAutoFit/>
            </a:bodyPr>
            <a:lstStyle/>
            <a:p>
              <a:r>
                <a:rPr lang="en-US" sz="1600"/>
                <a:t>11</a:t>
              </a:r>
            </a:p>
          </p:txBody>
        </p:sp>
        <p:sp>
          <p:nvSpPr>
            <p:cNvPr id="15404" name="Text Box 22"/>
            <p:cNvSpPr txBox="1">
              <a:spLocks noChangeArrowheads="1"/>
            </p:cNvSpPr>
            <p:nvPr/>
          </p:nvSpPr>
          <p:spPr bwMode="auto">
            <a:xfrm>
              <a:off x="276225" y="1949450"/>
              <a:ext cx="296863" cy="336550"/>
            </a:xfrm>
            <a:prstGeom prst="rect">
              <a:avLst/>
            </a:prstGeom>
            <a:noFill/>
            <a:ln w="9525">
              <a:noFill/>
              <a:miter lim="800000"/>
              <a:headEnd/>
              <a:tailEnd/>
            </a:ln>
          </p:spPr>
          <p:txBody>
            <a:bodyPr wrap="none">
              <a:spAutoFit/>
            </a:bodyPr>
            <a:lstStyle/>
            <a:p>
              <a:r>
                <a:rPr lang="en-US" sz="1600"/>
                <a:t>4</a:t>
              </a:r>
            </a:p>
          </p:txBody>
        </p:sp>
        <p:sp>
          <p:nvSpPr>
            <p:cNvPr id="15405" name="Text Box 23"/>
            <p:cNvSpPr txBox="1">
              <a:spLocks noChangeArrowheads="1"/>
            </p:cNvSpPr>
            <p:nvPr/>
          </p:nvSpPr>
          <p:spPr bwMode="auto">
            <a:xfrm>
              <a:off x="276225" y="2406650"/>
              <a:ext cx="398463" cy="336550"/>
            </a:xfrm>
            <a:prstGeom prst="rect">
              <a:avLst/>
            </a:prstGeom>
            <a:noFill/>
            <a:ln w="9525">
              <a:noFill/>
              <a:miter lim="800000"/>
              <a:headEnd/>
              <a:tailEnd/>
            </a:ln>
          </p:spPr>
          <p:txBody>
            <a:bodyPr wrap="none">
              <a:spAutoFit/>
            </a:bodyPr>
            <a:lstStyle/>
            <a:p>
              <a:r>
                <a:rPr lang="en-US" sz="1600"/>
                <a:t>2c</a:t>
              </a:r>
            </a:p>
          </p:txBody>
        </p:sp>
        <p:sp>
          <p:nvSpPr>
            <p:cNvPr id="15406" name="Text Box 24"/>
            <p:cNvSpPr txBox="1">
              <a:spLocks noChangeArrowheads="1"/>
            </p:cNvSpPr>
            <p:nvPr/>
          </p:nvSpPr>
          <p:spPr bwMode="auto">
            <a:xfrm>
              <a:off x="465137" y="2895600"/>
              <a:ext cx="296863" cy="336550"/>
            </a:xfrm>
            <a:prstGeom prst="rect">
              <a:avLst/>
            </a:prstGeom>
            <a:noFill/>
            <a:ln w="9525">
              <a:noFill/>
              <a:miter lim="800000"/>
              <a:headEnd/>
              <a:tailEnd/>
            </a:ln>
          </p:spPr>
          <p:txBody>
            <a:bodyPr wrap="none">
              <a:spAutoFit/>
            </a:bodyPr>
            <a:lstStyle/>
            <a:p>
              <a:r>
                <a:rPr lang="en-US" sz="1600"/>
                <a:t>8</a:t>
              </a:r>
            </a:p>
          </p:txBody>
        </p:sp>
        <p:sp>
          <p:nvSpPr>
            <p:cNvPr id="15407" name="Text Box 25"/>
            <p:cNvSpPr txBox="1">
              <a:spLocks noChangeArrowheads="1"/>
            </p:cNvSpPr>
            <p:nvPr/>
          </p:nvSpPr>
          <p:spPr bwMode="auto">
            <a:xfrm>
              <a:off x="312737" y="3397250"/>
              <a:ext cx="296863" cy="336550"/>
            </a:xfrm>
            <a:prstGeom prst="rect">
              <a:avLst/>
            </a:prstGeom>
            <a:noFill/>
            <a:ln w="9525">
              <a:noFill/>
              <a:miter lim="800000"/>
              <a:headEnd/>
              <a:tailEnd/>
            </a:ln>
          </p:spPr>
          <p:txBody>
            <a:bodyPr wrap="none">
              <a:spAutoFit/>
            </a:bodyPr>
            <a:lstStyle/>
            <a:p>
              <a:r>
                <a:rPr lang="en-US" sz="1600"/>
                <a:t>3</a:t>
              </a:r>
            </a:p>
          </p:txBody>
        </p:sp>
        <p:sp>
          <p:nvSpPr>
            <p:cNvPr id="15408" name="Text Box 26"/>
            <p:cNvSpPr txBox="1">
              <a:spLocks noChangeArrowheads="1"/>
            </p:cNvSpPr>
            <p:nvPr/>
          </p:nvSpPr>
          <p:spPr bwMode="auto">
            <a:xfrm>
              <a:off x="312737" y="3854450"/>
              <a:ext cx="296863" cy="336550"/>
            </a:xfrm>
            <a:prstGeom prst="rect">
              <a:avLst/>
            </a:prstGeom>
            <a:noFill/>
            <a:ln w="9525">
              <a:noFill/>
              <a:miter lim="800000"/>
              <a:headEnd/>
              <a:tailEnd/>
            </a:ln>
          </p:spPr>
          <p:txBody>
            <a:bodyPr wrap="none">
              <a:spAutoFit/>
            </a:bodyPr>
            <a:lstStyle/>
            <a:p>
              <a:r>
                <a:rPr lang="en-US" sz="1600"/>
                <a:t>5</a:t>
              </a:r>
            </a:p>
          </p:txBody>
        </p:sp>
        <p:sp>
          <p:nvSpPr>
            <p:cNvPr id="15409" name="Text Box 27"/>
            <p:cNvSpPr txBox="1">
              <a:spLocks noChangeArrowheads="1"/>
            </p:cNvSpPr>
            <p:nvPr/>
          </p:nvSpPr>
          <p:spPr bwMode="auto">
            <a:xfrm>
              <a:off x="1779587" y="1143000"/>
              <a:ext cx="354013" cy="336550"/>
            </a:xfrm>
            <a:prstGeom prst="rect">
              <a:avLst/>
            </a:prstGeom>
            <a:noFill/>
            <a:ln w="9525">
              <a:noFill/>
              <a:miter lim="800000"/>
              <a:headEnd/>
              <a:tailEnd/>
            </a:ln>
          </p:spPr>
          <p:txBody>
            <a:bodyPr wrap="none">
              <a:spAutoFit/>
            </a:bodyPr>
            <a:lstStyle/>
            <a:p>
              <a:r>
                <a:rPr lang="en-US" sz="1600"/>
                <a:t> 6</a:t>
              </a:r>
            </a:p>
          </p:txBody>
        </p:sp>
        <p:sp>
          <p:nvSpPr>
            <p:cNvPr id="15410" name="Text Box 28"/>
            <p:cNvSpPr txBox="1">
              <a:spLocks noChangeArrowheads="1"/>
            </p:cNvSpPr>
            <p:nvPr/>
          </p:nvSpPr>
          <p:spPr bwMode="auto">
            <a:xfrm>
              <a:off x="5341937" y="1524000"/>
              <a:ext cx="296863" cy="336550"/>
            </a:xfrm>
            <a:prstGeom prst="rect">
              <a:avLst/>
            </a:prstGeom>
            <a:noFill/>
            <a:ln w="9525">
              <a:noFill/>
              <a:miter lim="800000"/>
              <a:headEnd/>
              <a:tailEnd/>
            </a:ln>
          </p:spPr>
          <p:txBody>
            <a:bodyPr wrap="none">
              <a:spAutoFit/>
            </a:bodyPr>
            <a:lstStyle/>
            <a:p>
              <a:r>
                <a:rPr lang="en-US" sz="1600"/>
                <a:t>5</a:t>
              </a:r>
            </a:p>
          </p:txBody>
        </p:sp>
        <p:sp>
          <p:nvSpPr>
            <p:cNvPr id="15411" name="Text Box 29"/>
            <p:cNvSpPr txBox="1">
              <a:spLocks noChangeArrowheads="1"/>
            </p:cNvSpPr>
            <p:nvPr/>
          </p:nvSpPr>
          <p:spPr bwMode="auto">
            <a:xfrm>
              <a:off x="5341937" y="1949450"/>
              <a:ext cx="296863" cy="336550"/>
            </a:xfrm>
            <a:prstGeom prst="rect">
              <a:avLst/>
            </a:prstGeom>
            <a:noFill/>
            <a:ln w="9525">
              <a:noFill/>
              <a:miter lim="800000"/>
              <a:headEnd/>
              <a:tailEnd/>
            </a:ln>
          </p:spPr>
          <p:txBody>
            <a:bodyPr wrap="none">
              <a:spAutoFit/>
            </a:bodyPr>
            <a:lstStyle/>
            <a:p>
              <a:r>
                <a:rPr lang="en-US" sz="1600"/>
                <a:t>1</a:t>
              </a:r>
            </a:p>
          </p:txBody>
        </p:sp>
        <p:sp>
          <p:nvSpPr>
            <p:cNvPr id="15412" name="Text Box 30"/>
            <p:cNvSpPr txBox="1">
              <a:spLocks noChangeArrowheads="1"/>
            </p:cNvSpPr>
            <p:nvPr/>
          </p:nvSpPr>
          <p:spPr bwMode="auto">
            <a:xfrm>
              <a:off x="5349875" y="2406650"/>
              <a:ext cx="296862" cy="336550"/>
            </a:xfrm>
            <a:prstGeom prst="rect">
              <a:avLst/>
            </a:prstGeom>
            <a:noFill/>
            <a:ln w="9525">
              <a:noFill/>
              <a:miter lim="800000"/>
              <a:headEnd/>
              <a:tailEnd/>
            </a:ln>
          </p:spPr>
          <p:txBody>
            <a:bodyPr wrap="none">
              <a:spAutoFit/>
            </a:bodyPr>
            <a:lstStyle/>
            <a:p>
              <a:r>
                <a:rPr lang="en-US" sz="1600"/>
                <a:t>9</a:t>
              </a:r>
            </a:p>
          </p:txBody>
        </p:sp>
        <p:sp>
          <p:nvSpPr>
            <p:cNvPr id="15413" name="Text Box 31"/>
            <p:cNvSpPr txBox="1">
              <a:spLocks noChangeArrowheads="1"/>
            </p:cNvSpPr>
            <p:nvPr/>
          </p:nvSpPr>
          <p:spPr bwMode="auto">
            <a:xfrm>
              <a:off x="5349875" y="2863850"/>
              <a:ext cx="296862" cy="336550"/>
            </a:xfrm>
            <a:prstGeom prst="rect">
              <a:avLst/>
            </a:prstGeom>
            <a:noFill/>
            <a:ln w="9525">
              <a:noFill/>
              <a:miter lim="800000"/>
              <a:headEnd/>
              <a:tailEnd/>
            </a:ln>
          </p:spPr>
          <p:txBody>
            <a:bodyPr wrap="none">
              <a:spAutoFit/>
            </a:bodyPr>
            <a:lstStyle/>
            <a:p>
              <a:r>
                <a:rPr lang="en-US" sz="1600"/>
                <a:t>6</a:t>
              </a:r>
            </a:p>
          </p:txBody>
        </p:sp>
        <p:sp>
          <p:nvSpPr>
            <p:cNvPr id="15414" name="Text Box 32"/>
            <p:cNvSpPr txBox="1">
              <a:spLocks noChangeArrowheads="1"/>
            </p:cNvSpPr>
            <p:nvPr/>
          </p:nvSpPr>
          <p:spPr bwMode="auto">
            <a:xfrm>
              <a:off x="5349875" y="3397250"/>
              <a:ext cx="296862" cy="336550"/>
            </a:xfrm>
            <a:prstGeom prst="rect">
              <a:avLst/>
            </a:prstGeom>
            <a:noFill/>
            <a:ln w="9525">
              <a:noFill/>
              <a:miter lim="800000"/>
              <a:headEnd/>
              <a:tailEnd/>
            </a:ln>
          </p:spPr>
          <p:txBody>
            <a:bodyPr wrap="none">
              <a:spAutoFit/>
            </a:bodyPr>
            <a:lstStyle/>
            <a:p>
              <a:r>
                <a:rPr lang="en-US" sz="1600"/>
                <a:t>4</a:t>
              </a:r>
            </a:p>
          </p:txBody>
        </p:sp>
        <p:sp>
          <p:nvSpPr>
            <p:cNvPr id="15415" name="Text Box 33"/>
            <p:cNvSpPr txBox="1">
              <a:spLocks noChangeArrowheads="1"/>
            </p:cNvSpPr>
            <p:nvPr/>
          </p:nvSpPr>
          <p:spPr bwMode="auto">
            <a:xfrm>
              <a:off x="5316537" y="3854450"/>
              <a:ext cx="398463" cy="336550"/>
            </a:xfrm>
            <a:prstGeom prst="rect">
              <a:avLst/>
            </a:prstGeom>
            <a:noFill/>
            <a:ln w="9525">
              <a:noFill/>
              <a:miter lim="800000"/>
              <a:headEnd/>
              <a:tailEnd/>
            </a:ln>
          </p:spPr>
          <p:txBody>
            <a:bodyPr wrap="none">
              <a:spAutoFit/>
            </a:bodyPr>
            <a:lstStyle/>
            <a:p>
              <a:r>
                <a:rPr lang="en-US" sz="1600"/>
                <a:t>8c</a:t>
              </a:r>
            </a:p>
          </p:txBody>
        </p:sp>
        <p:sp>
          <p:nvSpPr>
            <p:cNvPr id="15416" name="Text Box 34"/>
            <p:cNvSpPr txBox="1">
              <a:spLocks noChangeArrowheads="1"/>
            </p:cNvSpPr>
            <p:nvPr/>
          </p:nvSpPr>
          <p:spPr bwMode="auto">
            <a:xfrm>
              <a:off x="6696075" y="1143000"/>
              <a:ext cx="466725" cy="336550"/>
            </a:xfrm>
            <a:prstGeom prst="rect">
              <a:avLst/>
            </a:prstGeom>
            <a:noFill/>
            <a:ln w="9525">
              <a:noFill/>
              <a:miter lim="800000"/>
              <a:headEnd/>
              <a:tailEnd/>
            </a:ln>
          </p:spPr>
          <p:txBody>
            <a:bodyPr wrap="none">
              <a:spAutoFit/>
            </a:bodyPr>
            <a:lstStyle/>
            <a:p>
              <a:r>
                <a:rPr lang="en-US" sz="1600"/>
                <a:t> 13</a:t>
              </a:r>
            </a:p>
          </p:txBody>
        </p:sp>
        <p:sp>
          <p:nvSpPr>
            <p:cNvPr id="15417" name="Text Box 35"/>
            <p:cNvSpPr txBox="1">
              <a:spLocks noChangeArrowheads="1"/>
            </p:cNvSpPr>
            <p:nvPr/>
          </p:nvSpPr>
          <p:spPr bwMode="auto">
            <a:xfrm>
              <a:off x="7696200" y="595313"/>
              <a:ext cx="522288" cy="274637"/>
            </a:xfrm>
            <a:prstGeom prst="rect">
              <a:avLst/>
            </a:prstGeom>
            <a:noFill/>
            <a:ln w="9525">
              <a:noFill/>
              <a:miter lim="800000"/>
              <a:headEnd/>
              <a:tailEnd/>
            </a:ln>
          </p:spPr>
          <p:txBody>
            <a:bodyPr wrap="none">
              <a:spAutoFit/>
            </a:bodyPr>
            <a:lstStyle/>
            <a:p>
              <a:r>
                <a:rPr lang="en-US" sz="1200" b="1"/>
                <a:t>7  00</a:t>
              </a:r>
            </a:p>
          </p:txBody>
        </p:sp>
        <p:sp>
          <p:nvSpPr>
            <p:cNvPr id="15418"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5419" name="Oval 37"/>
            <p:cNvSpPr>
              <a:spLocks noChangeArrowheads="1"/>
            </p:cNvSpPr>
            <p:nvPr/>
          </p:nvSpPr>
          <p:spPr bwMode="auto">
            <a:xfrm>
              <a:off x="1274763" y="1524000"/>
              <a:ext cx="228600" cy="228600"/>
            </a:xfrm>
            <a:prstGeom prst="ellipse">
              <a:avLst/>
            </a:prstGeom>
            <a:noFill/>
            <a:ln w="9525">
              <a:solidFill>
                <a:schemeClr val="tx1"/>
              </a:solidFill>
              <a:round/>
              <a:headEnd/>
              <a:tailEnd/>
            </a:ln>
          </p:spPr>
          <p:txBody>
            <a:bodyPr wrap="none" anchor="ctr"/>
            <a:lstStyle/>
            <a:p>
              <a:endParaRPr lang="en-US"/>
            </a:p>
          </p:txBody>
        </p:sp>
        <p:sp>
          <p:nvSpPr>
            <p:cNvPr id="15420" name="Text Box 38"/>
            <p:cNvSpPr txBox="1">
              <a:spLocks noChangeArrowheads="1"/>
            </p:cNvSpPr>
            <p:nvPr/>
          </p:nvSpPr>
          <p:spPr bwMode="auto">
            <a:xfrm rot="10800000" flipV="1">
              <a:off x="1254125" y="1492250"/>
              <a:ext cx="296863" cy="336550"/>
            </a:xfrm>
            <a:prstGeom prst="rect">
              <a:avLst/>
            </a:prstGeom>
            <a:noFill/>
            <a:ln w="9525">
              <a:noFill/>
              <a:miter lim="800000"/>
              <a:headEnd/>
              <a:tailEnd/>
            </a:ln>
          </p:spPr>
          <p:txBody>
            <a:bodyPr>
              <a:spAutoFit/>
            </a:bodyPr>
            <a:lstStyle/>
            <a:p>
              <a:r>
                <a:rPr lang="en-US" sz="1600"/>
                <a:t>1</a:t>
              </a:r>
            </a:p>
          </p:txBody>
        </p:sp>
        <p:sp>
          <p:nvSpPr>
            <p:cNvPr id="15421" name="Oval 39"/>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5422" name="Oval 40"/>
            <p:cNvSpPr>
              <a:spLocks noChangeArrowheads="1"/>
            </p:cNvSpPr>
            <p:nvPr/>
          </p:nvSpPr>
          <p:spPr bwMode="auto">
            <a:xfrm>
              <a:off x="1503363" y="1524000"/>
              <a:ext cx="228600" cy="228600"/>
            </a:xfrm>
            <a:prstGeom prst="ellipse">
              <a:avLst/>
            </a:prstGeom>
            <a:noFill/>
            <a:ln w="9525">
              <a:solidFill>
                <a:schemeClr val="tx1"/>
              </a:solidFill>
              <a:round/>
              <a:headEnd/>
              <a:tailEnd/>
            </a:ln>
          </p:spPr>
          <p:txBody>
            <a:bodyPr wrap="none" anchor="ctr"/>
            <a:lstStyle/>
            <a:p>
              <a:endParaRPr lang="en-US"/>
            </a:p>
          </p:txBody>
        </p:sp>
        <p:sp>
          <p:nvSpPr>
            <p:cNvPr id="15423" name="Text Box 41"/>
            <p:cNvSpPr txBox="1">
              <a:spLocks noChangeArrowheads="1"/>
            </p:cNvSpPr>
            <p:nvPr/>
          </p:nvSpPr>
          <p:spPr bwMode="auto">
            <a:xfrm rot="10800000" flipV="1">
              <a:off x="1482725" y="1492250"/>
              <a:ext cx="296863" cy="336550"/>
            </a:xfrm>
            <a:prstGeom prst="rect">
              <a:avLst/>
            </a:prstGeom>
            <a:noFill/>
            <a:ln w="9525">
              <a:noFill/>
              <a:miter lim="800000"/>
              <a:headEnd/>
              <a:tailEnd/>
            </a:ln>
          </p:spPr>
          <p:txBody>
            <a:bodyPr>
              <a:spAutoFit/>
            </a:bodyPr>
            <a:lstStyle/>
            <a:p>
              <a:r>
                <a:rPr lang="en-US" sz="1600"/>
                <a:t>2</a:t>
              </a:r>
            </a:p>
          </p:txBody>
        </p:sp>
        <p:sp>
          <p:nvSpPr>
            <p:cNvPr id="15424" name="Oval 4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5425" name="Oval 43"/>
            <p:cNvSpPr>
              <a:spLocks noChangeArrowheads="1"/>
            </p:cNvSpPr>
            <p:nvPr/>
          </p:nvSpPr>
          <p:spPr bwMode="auto">
            <a:xfrm>
              <a:off x="1722438" y="1524000"/>
              <a:ext cx="228600" cy="228600"/>
            </a:xfrm>
            <a:prstGeom prst="ellipse">
              <a:avLst/>
            </a:prstGeom>
            <a:noFill/>
            <a:ln w="9525">
              <a:solidFill>
                <a:schemeClr val="tx1"/>
              </a:solidFill>
              <a:round/>
              <a:headEnd/>
              <a:tailEnd/>
            </a:ln>
          </p:spPr>
          <p:txBody>
            <a:bodyPr wrap="none" anchor="ctr"/>
            <a:lstStyle/>
            <a:p>
              <a:endParaRPr lang="en-US"/>
            </a:p>
          </p:txBody>
        </p:sp>
        <p:sp>
          <p:nvSpPr>
            <p:cNvPr id="15426" name="Text Box 44"/>
            <p:cNvSpPr txBox="1">
              <a:spLocks noChangeArrowheads="1"/>
            </p:cNvSpPr>
            <p:nvPr/>
          </p:nvSpPr>
          <p:spPr bwMode="auto">
            <a:xfrm rot="10800000" flipV="1">
              <a:off x="1676400" y="1492250"/>
              <a:ext cx="296863" cy="336550"/>
            </a:xfrm>
            <a:prstGeom prst="rect">
              <a:avLst/>
            </a:prstGeom>
            <a:noFill/>
            <a:ln w="9525">
              <a:noFill/>
              <a:miter lim="800000"/>
              <a:headEnd/>
              <a:tailEnd/>
            </a:ln>
          </p:spPr>
          <p:txBody>
            <a:bodyPr>
              <a:spAutoFit/>
            </a:bodyPr>
            <a:lstStyle/>
            <a:p>
              <a:r>
                <a:rPr lang="en-US" sz="1600"/>
                <a:t>P</a:t>
              </a:r>
            </a:p>
          </p:txBody>
        </p:sp>
        <p:sp>
          <p:nvSpPr>
            <p:cNvPr id="15427" name="Oval 45"/>
            <p:cNvSpPr>
              <a:spLocks noChangeArrowheads="1"/>
            </p:cNvSpPr>
            <p:nvPr/>
          </p:nvSpPr>
          <p:spPr bwMode="auto">
            <a:xfrm>
              <a:off x="1939925" y="1524000"/>
              <a:ext cx="228600" cy="228600"/>
            </a:xfrm>
            <a:prstGeom prst="ellipse">
              <a:avLst/>
            </a:prstGeom>
            <a:noFill/>
            <a:ln w="9525">
              <a:solidFill>
                <a:schemeClr val="tx1"/>
              </a:solidFill>
              <a:round/>
              <a:headEnd/>
              <a:tailEnd/>
            </a:ln>
          </p:spPr>
          <p:txBody>
            <a:bodyPr wrap="none" anchor="ctr"/>
            <a:lstStyle/>
            <a:p>
              <a:endParaRPr lang="en-US"/>
            </a:p>
          </p:txBody>
        </p:sp>
        <p:sp>
          <p:nvSpPr>
            <p:cNvPr id="15428" name="Text Box 46"/>
            <p:cNvSpPr txBox="1">
              <a:spLocks noChangeArrowheads="1"/>
            </p:cNvSpPr>
            <p:nvPr/>
          </p:nvSpPr>
          <p:spPr bwMode="auto">
            <a:xfrm rot="10800000" flipV="1">
              <a:off x="1871663" y="1492250"/>
              <a:ext cx="296862" cy="336550"/>
            </a:xfrm>
            <a:prstGeom prst="rect">
              <a:avLst/>
            </a:prstGeom>
            <a:noFill/>
            <a:ln w="9525">
              <a:noFill/>
              <a:miter lim="800000"/>
              <a:headEnd/>
              <a:tailEnd/>
            </a:ln>
          </p:spPr>
          <p:txBody>
            <a:bodyPr>
              <a:spAutoFit/>
            </a:bodyPr>
            <a:lstStyle/>
            <a:p>
              <a:r>
                <a:rPr lang="en-US" sz="1600"/>
                <a:t>R</a:t>
              </a:r>
            </a:p>
          </p:txBody>
        </p:sp>
        <p:sp>
          <p:nvSpPr>
            <p:cNvPr id="15429" name="Line 47"/>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5430" name="Text Box 48"/>
            <p:cNvSpPr txBox="1">
              <a:spLocks noChangeArrowheads="1"/>
            </p:cNvSpPr>
            <p:nvPr/>
          </p:nvSpPr>
          <p:spPr bwMode="auto">
            <a:xfrm rot="10800000" flipV="1">
              <a:off x="6180138" y="1492250"/>
              <a:ext cx="296862" cy="336550"/>
            </a:xfrm>
            <a:prstGeom prst="rect">
              <a:avLst/>
            </a:prstGeom>
            <a:noFill/>
            <a:ln w="9525">
              <a:noFill/>
              <a:miter lim="800000"/>
              <a:headEnd/>
              <a:tailEnd/>
            </a:ln>
          </p:spPr>
          <p:txBody>
            <a:bodyPr>
              <a:spAutoFit/>
            </a:bodyPr>
            <a:lstStyle/>
            <a:p>
              <a:r>
                <a:rPr lang="en-US" sz="1600"/>
                <a:t>1</a:t>
              </a:r>
            </a:p>
          </p:txBody>
        </p:sp>
        <p:sp>
          <p:nvSpPr>
            <p:cNvPr id="15431" name="Line 49"/>
            <p:cNvSpPr>
              <a:spLocks noChangeShapeType="1"/>
            </p:cNvSpPr>
            <p:nvPr/>
          </p:nvSpPr>
          <p:spPr bwMode="auto">
            <a:xfrm flipV="1">
              <a:off x="5029200" y="1524000"/>
              <a:ext cx="152400" cy="304800"/>
            </a:xfrm>
            <a:prstGeom prst="line">
              <a:avLst/>
            </a:prstGeom>
            <a:noFill/>
            <a:ln w="9525">
              <a:solidFill>
                <a:schemeClr val="tx1"/>
              </a:solidFill>
              <a:round/>
              <a:headEnd/>
              <a:tailEnd/>
            </a:ln>
          </p:spPr>
          <p:txBody>
            <a:bodyPr/>
            <a:lstStyle/>
            <a:p>
              <a:endParaRPr lang="en-US"/>
            </a:p>
          </p:txBody>
        </p:sp>
        <p:sp>
          <p:nvSpPr>
            <p:cNvPr id="15432" name="Line 50"/>
            <p:cNvSpPr>
              <a:spLocks noChangeShapeType="1"/>
            </p:cNvSpPr>
            <p:nvPr/>
          </p:nvSpPr>
          <p:spPr bwMode="auto">
            <a:xfrm>
              <a:off x="5194300" y="1524000"/>
              <a:ext cx="152400" cy="304800"/>
            </a:xfrm>
            <a:prstGeom prst="line">
              <a:avLst/>
            </a:prstGeom>
            <a:noFill/>
            <a:ln w="9525">
              <a:solidFill>
                <a:schemeClr val="tx1"/>
              </a:solidFill>
              <a:round/>
              <a:headEnd/>
              <a:tailEnd/>
            </a:ln>
          </p:spPr>
          <p:txBody>
            <a:bodyPr/>
            <a:lstStyle/>
            <a:p>
              <a:endParaRPr lang="en-US"/>
            </a:p>
          </p:txBody>
        </p:sp>
        <p:sp>
          <p:nvSpPr>
            <p:cNvPr id="15433" name="Line 51"/>
            <p:cNvSpPr>
              <a:spLocks noChangeShapeType="1"/>
            </p:cNvSpPr>
            <p:nvPr/>
          </p:nvSpPr>
          <p:spPr bwMode="auto">
            <a:xfrm>
              <a:off x="5038725" y="1828800"/>
              <a:ext cx="304800" cy="0"/>
            </a:xfrm>
            <a:prstGeom prst="line">
              <a:avLst/>
            </a:prstGeom>
            <a:noFill/>
            <a:ln w="9525">
              <a:solidFill>
                <a:schemeClr val="tx1"/>
              </a:solidFill>
              <a:round/>
              <a:headEnd/>
              <a:tailEnd/>
            </a:ln>
          </p:spPr>
          <p:txBody>
            <a:bodyPr/>
            <a:lstStyle/>
            <a:p>
              <a:endParaRPr lang="en-US"/>
            </a:p>
          </p:txBody>
        </p:sp>
        <p:sp>
          <p:nvSpPr>
            <p:cNvPr id="15434" name="Line 53"/>
            <p:cNvSpPr>
              <a:spLocks noChangeShapeType="1"/>
            </p:cNvSpPr>
            <p:nvPr/>
          </p:nvSpPr>
          <p:spPr bwMode="auto">
            <a:xfrm flipV="1">
              <a:off x="6400800" y="1524001"/>
              <a:ext cx="152400" cy="228600"/>
            </a:xfrm>
            <a:prstGeom prst="line">
              <a:avLst/>
            </a:prstGeom>
            <a:noFill/>
            <a:ln w="9525">
              <a:solidFill>
                <a:schemeClr val="tx1"/>
              </a:solidFill>
              <a:round/>
              <a:headEnd/>
              <a:tailEnd/>
            </a:ln>
          </p:spPr>
          <p:txBody>
            <a:bodyPr/>
            <a:lstStyle/>
            <a:p>
              <a:endParaRPr lang="en-US"/>
            </a:p>
          </p:txBody>
        </p:sp>
        <p:sp>
          <p:nvSpPr>
            <p:cNvPr id="15435" name="Line 54"/>
            <p:cNvSpPr>
              <a:spLocks noChangeShapeType="1"/>
            </p:cNvSpPr>
            <p:nvPr/>
          </p:nvSpPr>
          <p:spPr bwMode="auto">
            <a:xfrm>
              <a:off x="6553200" y="1524001"/>
              <a:ext cx="152400" cy="228600"/>
            </a:xfrm>
            <a:prstGeom prst="line">
              <a:avLst/>
            </a:prstGeom>
            <a:noFill/>
            <a:ln w="9525">
              <a:solidFill>
                <a:schemeClr val="tx1"/>
              </a:solidFill>
              <a:round/>
              <a:headEnd/>
              <a:tailEnd/>
            </a:ln>
          </p:spPr>
          <p:txBody>
            <a:bodyPr/>
            <a:lstStyle/>
            <a:p>
              <a:endParaRPr lang="en-US"/>
            </a:p>
          </p:txBody>
        </p:sp>
        <p:sp>
          <p:nvSpPr>
            <p:cNvPr id="15436" name="Line 55"/>
            <p:cNvSpPr>
              <a:spLocks noChangeShapeType="1"/>
            </p:cNvSpPr>
            <p:nvPr/>
          </p:nvSpPr>
          <p:spPr bwMode="auto">
            <a:xfrm>
              <a:off x="6400800" y="1752601"/>
              <a:ext cx="304800" cy="0"/>
            </a:xfrm>
            <a:prstGeom prst="line">
              <a:avLst/>
            </a:prstGeom>
            <a:noFill/>
            <a:ln w="9525">
              <a:solidFill>
                <a:schemeClr val="tx1"/>
              </a:solidFill>
              <a:round/>
              <a:headEnd/>
              <a:tailEnd/>
            </a:ln>
          </p:spPr>
          <p:txBody>
            <a:bodyPr/>
            <a:lstStyle/>
            <a:p>
              <a:endParaRPr lang="en-US"/>
            </a:p>
          </p:txBody>
        </p:sp>
        <p:sp>
          <p:nvSpPr>
            <p:cNvPr id="15437" name="Text Box 56"/>
            <p:cNvSpPr txBox="1">
              <a:spLocks noChangeArrowheads="1"/>
            </p:cNvSpPr>
            <p:nvPr/>
          </p:nvSpPr>
          <p:spPr bwMode="auto">
            <a:xfrm rot="10800000" flipV="1">
              <a:off x="6408738" y="1492251"/>
              <a:ext cx="296862" cy="336550"/>
            </a:xfrm>
            <a:prstGeom prst="rect">
              <a:avLst/>
            </a:prstGeom>
            <a:noFill/>
            <a:ln w="9525">
              <a:noFill/>
              <a:miter lim="800000"/>
              <a:headEnd/>
              <a:tailEnd/>
            </a:ln>
          </p:spPr>
          <p:txBody>
            <a:bodyPr>
              <a:spAutoFit/>
            </a:bodyPr>
            <a:lstStyle/>
            <a:p>
              <a:r>
                <a:rPr lang="en-US" sz="1600"/>
                <a:t>2</a:t>
              </a:r>
            </a:p>
          </p:txBody>
        </p:sp>
        <p:sp>
          <p:nvSpPr>
            <p:cNvPr id="15438" name="Line 57"/>
            <p:cNvSpPr>
              <a:spLocks noChangeShapeType="1"/>
            </p:cNvSpPr>
            <p:nvPr/>
          </p:nvSpPr>
          <p:spPr bwMode="auto">
            <a:xfrm rot="600000" flipV="1">
              <a:off x="4636098" y="1406525"/>
              <a:ext cx="76200" cy="146050"/>
            </a:xfrm>
            <a:prstGeom prst="line">
              <a:avLst/>
            </a:prstGeom>
            <a:noFill/>
            <a:ln w="9525">
              <a:solidFill>
                <a:schemeClr val="tx1"/>
              </a:solidFill>
              <a:round/>
              <a:headEnd/>
              <a:tailEnd/>
            </a:ln>
          </p:spPr>
          <p:txBody>
            <a:bodyPr/>
            <a:lstStyle/>
            <a:p>
              <a:endParaRPr lang="en-US"/>
            </a:p>
          </p:txBody>
        </p:sp>
        <p:sp>
          <p:nvSpPr>
            <p:cNvPr id="15439" name="Line 58"/>
            <p:cNvSpPr>
              <a:spLocks noChangeShapeType="1"/>
            </p:cNvSpPr>
            <p:nvPr/>
          </p:nvSpPr>
          <p:spPr bwMode="auto">
            <a:xfrm rot="17400000" flipV="1">
              <a:off x="4757047" y="1412875"/>
              <a:ext cx="76200" cy="146050"/>
            </a:xfrm>
            <a:prstGeom prst="line">
              <a:avLst/>
            </a:prstGeom>
            <a:noFill/>
            <a:ln w="9525">
              <a:solidFill>
                <a:schemeClr val="tx1"/>
              </a:solidFill>
              <a:round/>
              <a:headEnd/>
              <a:tailEnd/>
            </a:ln>
          </p:spPr>
          <p:txBody>
            <a:bodyPr/>
            <a:lstStyle/>
            <a:p>
              <a:endParaRPr lang="en-US"/>
            </a:p>
          </p:txBody>
        </p:sp>
        <p:sp>
          <p:nvSpPr>
            <p:cNvPr id="15440" name="Line 59"/>
            <p:cNvSpPr>
              <a:spLocks noChangeShapeType="1"/>
            </p:cNvSpPr>
            <p:nvPr/>
          </p:nvSpPr>
          <p:spPr bwMode="auto">
            <a:xfrm>
              <a:off x="4645922" y="1544638"/>
              <a:ext cx="182563" cy="0"/>
            </a:xfrm>
            <a:prstGeom prst="line">
              <a:avLst/>
            </a:prstGeom>
            <a:noFill/>
            <a:ln w="9525">
              <a:solidFill>
                <a:schemeClr val="tx1"/>
              </a:solidFill>
              <a:round/>
              <a:headEnd/>
              <a:tailEnd/>
            </a:ln>
          </p:spPr>
          <p:txBody>
            <a:bodyPr/>
            <a:lstStyle/>
            <a:p>
              <a:endParaRPr lang="en-US"/>
            </a:p>
          </p:txBody>
        </p:sp>
        <p:sp>
          <p:nvSpPr>
            <p:cNvPr id="15441" name="Line 60"/>
            <p:cNvSpPr>
              <a:spLocks noChangeShapeType="1"/>
            </p:cNvSpPr>
            <p:nvPr/>
          </p:nvSpPr>
          <p:spPr bwMode="auto">
            <a:xfrm flipV="1">
              <a:off x="6705600" y="1524001"/>
              <a:ext cx="152400" cy="228600"/>
            </a:xfrm>
            <a:prstGeom prst="line">
              <a:avLst/>
            </a:prstGeom>
            <a:noFill/>
            <a:ln w="9525">
              <a:solidFill>
                <a:schemeClr val="tx1"/>
              </a:solidFill>
              <a:round/>
              <a:headEnd/>
              <a:tailEnd/>
            </a:ln>
          </p:spPr>
          <p:txBody>
            <a:bodyPr/>
            <a:lstStyle/>
            <a:p>
              <a:endParaRPr lang="en-US"/>
            </a:p>
          </p:txBody>
        </p:sp>
        <p:sp>
          <p:nvSpPr>
            <p:cNvPr id="15442" name="Line 61"/>
            <p:cNvSpPr>
              <a:spLocks noChangeShapeType="1"/>
            </p:cNvSpPr>
            <p:nvPr/>
          </p:nvSpPr>
          <p:spPr bwMode="auto">
            <a:xfrm>
              <a:off x="6858000" y="1524001"/>
              <a:ext cx="152400" cy="228600"/>
            </a:xfrm>
            <a:prstGeom prst="line">
              <a:avLst/>
            </a:prstGeom>
            <a:noFill/>
            <a:ln w="9525">
              <a:solidFill>
                <a:schemeClr val="tx1"/>
              </a:solidFill>
              <a:round/>
              <a:headEnd/>
              <a:tailEnd/>
            </a:ln>
          </p:spPr>
          <p:txBody>
            <a:bodyPr/>
            <a:lstStyle/>
            <a:p>
              <a:endParaRPr lang="en-US"/>
            </a:p>
          </p:txBody>
        </p:sp>
        <p:sp>
          <p:nvSpPr>
            <p:cNvPr id="15443" name="Line 62"/>
            <p:cNvSpPr>
              <a:spLocks noChangeShapeType="1"/>
            </p:cNvSpPr>
            <p:nvPr/>
          </p:nvSpPr>
          <p:spPr bwMode="auto">
            <a:xfrm>
              <a:off x="6705600" y="1752601"/>
              <a:ext cx="304800" cy="0"/>
            </a:xfrm>
            <a:prstGeom prst="line">
              <a:avLst/>
            </a:prstGeom>
            <a:noFill/>
            <a:ln w="9525">
              <a:solidFill>
                <a:schemeClr val="tx1"/>
              </a:solidFill>
              <a:round/>
              <a:headEnd/>
              <a:tailEnd/>
            </a:ln>
          </p:spPr>
          <p:txBody>
            <a:bodyPr/>
            <a:lstStyle/>
            <a:p>
              <a:endParaRPr lang="en-US"/>
            </a:p>
          </p:txBody>
        </p:sp>
        <p:sp>
          <p:nvSpPr>
            <p:cNvPr id="15444" name="Text Box 63"/>
            <p:cNvSpPr txBox="1">
              <a:spLocks noChangeArrowheads="1"/>
            </p:cNvSpPr>
            <p:nvPr/>
          </p:nvSpPr>
          <p:spPr bwMode="auto">
            <a:xfrm rot="10800000" flipV="1">
              <a:off x="6713538" y="1492251"/>
              <a:ext cx="296862" cy="336550"/>
            </a:xfrm>
            <a:prstGeom prst="rect">
              <a:avLst/>
            </a:prstGeom>
            <a:noFill/>
            <a:ln w="9525">
              <a:noFill/>
              <a:miter lim="800000"/>
              <a:headEnd/>
              <a:tailEnd/>
            </a:ln>
          </p:spPr>
          <p:txBody>
            <a:bodyPr>
              <a:spAutoFit/>
            </a:bodyPr>
            <a:lstStyle/>
            <a:p>
              <a:r>
                <a:rPr lang="en-US" sz="1600"/>
                <a:t>R</a:t>
              </a:r>
            </a:p>
          </p:txBody>
        </p:sp>
        <p:sp>
          <p:nvSpPr>
            <p:cNvPr id="15445" name="Line 64"/>
            <p:cNvSpPr>
              <a:spLocks noChangeShapeType="1"/>
            </p:cNvSpPr>
            <p:nvPr/>
          </p:nvSpPr>
          <p:spPr bwMode="auto">
            <a:xfrm flipV="1">
              <a:off x="4343400" y="1600200"/>
              <a:ext cx="136525" cy="119062"/>
            </a:xfrm>
            <a:prstGeom prst="line">
              <a:avLst/>
            </a:prstGeom>
            <a:noFill/>
            <a:ln w="9525">
              <a:solidFill>
                <a:schemeClr val="tx1"/>
              </a:solidFill>
              <a:round/>
              <a:headEnd/>
              <a:tailEnd/>
            </a:ln>
          </p:spPr>
          <p:txBody>
            <a:bodyPr/>
            <a:lstStyle/>
            <a:p>
              <a:endParaRPr lang="en-US"/>
            </a:p>
          </p:txBody>
        </p:sp>
        <p:sp>
          <p:nvSpPr>
            <p:cNvPr id="15446" name="Text Box 65"/>
            <p:cNvSpPr txBox="1">
              <a:spLocks noChangeArrowheads="1"/>
            </p:cNvSpPr>
            <p:nvPr/>
          </p:nvSpPr>
          <p:spPr bwMode="auto">
            <a:xfrm rot="10800000" flipV="1">
              <a:off x="1254125" y="1949450"/>
              <a:ext cx="304800" cy="336550"/>
            </a:xfrm>
            <a:prstGeom prst="rect">
              <a:avLst/>
            </a:prstGeom>
            <a:noFill/>
            <a:ln w="9525">
              <a:noFill/>
              <a:miter lim="800000"/>
              <a:headEnd/>
              <a:tailEnd/>
            </a:ln>
          </p:spPr>
          <p:txBody>
            <a:bodyPr>
              <a:spAutoFit/>
            </a:bodyPr>
            <a:lstStyle/>
            <a:p>
              <a:r>
                <a:rPr lang="en-US" sz="1600"/>
                <a:t>3</a:t>
              </a:r>
            </a:p>
          </p:txBody>
        </p:sp>
        <p:sp>
          <p:nvSpPr>
            <p:cNvPr id="15447" name="Line 67"/>
            <p:cNvSpPr>
              <a:spLocks noChangeShapeType="1"/>
            </p:cNvSpPr>
            <p:nvPr/>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15448" name="Text Box 68"/>
            <p:cNvSpPr txBox="1">
              <a:spLocks noChangeArrowheads="1"/>
            </p:cNvSpPr>
            <p:nvPr/>
          </p:nvSpPr>
          <p:spPr bwMode="auto">
            <a:xfrm>
              <a:off x="312737" y="2895600"/>
              <a:ext cx="296863" cy="336550"/>
            </a:xfrm>
            <a:prstGeom prst="rect">
              <a:avLst/>
            </a:prstGeom>
            <a:noFill/>
            <a:ln w="9525">
              <a:noFill/>
              <a:miter lim="800000"/>
              <a:headEnd/>
              <a:tailEnd/>
            </a:ln>
          </p:spPr>
          <p:txBody>
            <a:bodyPr wrap="none">
              <a:spAutoFit/>
            </a:bodyPr>
            <a:lstStyle/>
            <a:p>
              <a:r>
                <a:rPr lang="en-US" sz="1600"/>
                <a:t>1</a:t>
              </a:r>
            </a:p>
          </p:txBody>
        </p:sp>
        <p:sp>
          <p:nvSpPr>
            <p:cNvPr id="15449" name="Text Box 70"/>
            <p:cNvSpPr txBox="1">
              <a:spLocks noChangeArrowheads="1"/>
            </p:cNvSpPr>
            <p:nvPr/>
          </p:nvSpPr>
          <p:spPr bwMode="auto">
            <a:xfrm>
              <a:off x="1406525" y="1949450"/>
              <a:ext cx="601663" cy="336550"/>
            </a:xfrm>
            <a:prstGeom prst="rect">
              <a:avLst/>
            </a:prstGeom>
            <a:noFill/>
            <a:ln w="9525">
              <a:noFill/>
              <a:miter lim="800000"/>
              <a:headEnd/>
              <a:tailEnd/>
            </a:ln>
          </p:spPr>
          <p:txBody>
            <a:bodyPr wrap="none">
              <a:spAutoFit/>
            </a:bodyPr>
            <a:lstStyle/>
            <a:p>
              <a:r>
                <a:rPr lang="en-US" sz="1600"/>
                <a:t>S1/8</a:t>
              </a:r>
            </a:p>
          </p:txBody>
        </p:sp>
        <p:sp>
          <p:nvSpPr>
            <p:cNvPr id="15450" name="Text Box 75"/>
            <p:cNvSpPr txBox="1">
              <a:spLocks noChangeArrowheads="1"/>
            </p:cNvSpPr>
            <p:nvPr/>
          </p:nvSpPr>
          <p:spPr bwMode="auto">
            <a:xfrm>
              <a:off x="1905000" y="1949450"/>
              <a:ext cx="1051891" cy="338554"/>
            </a:xfrm>
            <a:prstGeom prst="rect">
              <a:avLst/>
            </a:prstGeom>
            <a:noFill/>
            <a:ln w="9525">
              <a:noFill/>
              <a:miter lim="800000"/>
              <a:headEnd/>
              <a:tailEnd/>
            </a:ln>
          </p:spPr>
          <p:txBody>
            <a:bodyPr wrap="none">
              <a:spAutoFit/>
            </a:bodyPr>
            <a:lstStyle/>
            <a:p>
              <a:r>
                <a:rPr lang="en-US" sz="1600"/>
                <a:t>Sx7/4,3/6</a:t>
              </a:r>
            </a:p>
          </p:txBody>
        </p:sp>
        <p:sp>
          <p:nvSpPr>
            <p:cNvPr id="15451" name="Line 76"/>
            <p:cNvSpPr>
              <a:spLocks noChangeShapeType="1"/>
            </p:cNvSpPr>
            <p:nvPr/>
          </p:nvSpPr>
          <p:spPr bwMode="auto">
            <a:xfrm flipV="1">
              <a:off x="5418137" y="3429000"/>
              <a:ext cx="228600" cy="195263"/>
            </a:xfrm>
            <a:prstGeom prst="line">
              <a:avLst/>
            </a:prstGeom>
            <a:noFill/>
            <a:ln w="25400">
              <a:solidFill>
                <a:schemeClr val="tx1"/>
              </a:solidFill>
              <a:round/>
              <a:headEnd/>
              <a:tailEnd/>
            </a:ln>
          </p:spPr>
          <p:txBody>
            <a:bodyPr/>
            <a:lstStyle/>
            <a:p>
              <a:endParaRPr lang="en-US"/>
            </a:p>
          </p:txBody>
        </p:sp>
        <p:sp>
          <p:nvSpPr>
            <p:cNvPr id="15452" name="Text Box 77"/>
            <p:cNvSpPr txBox="1">
              <a:spLocks noChangeArrowheads="1"/>
            </p:cNvSpPr>
            <p:nvPr/>
          </p:nvSpPr>
          <p:spPr bwMode="auto">
            <a:xfrm>
              <a:off x="5570537" y="3397250"/>
              <a:ext cx="296863" cy="336550"/>
            </a:xfrm>
            <a:prstGeom prst="rect">
              <a:avLst/>
            </a:prstGeom>
            <a:noFill/>
            <a:ln w="9525">
              <a:noFill/>
              <a:miter lim="800000"/>
              <a:headEnd/>
              <a:tailEnd/>
            </a:ln>
          </p:spPr>
          <p:txBody>
            <a:bodyPr wrap="none">
              <a:spAutoFit/>
            </a:bodyPr>
            <a:lstStyle/>
            <a:p>
              <a:r>
                <a:rPr lang="en-US" sz="1600"/>
                <a:t>7</a:t>
              </a:r>
            </a:p>
          </p:txBody>
        </p:sp>
        <p:sp>
          <p:nvSpPr>
            <p:cNvPr id="15453" name="Line 78"/>
            <p:cNvSpPr>
              <a:spLocks noChangeShapeType="1"/>
            </p:cNvSpPr>
            <p:nvPr/>
          </p:nvSpPr>
          <p:spPr bwMode="auto">
            <a:xfrm flipV="1">
              <a:off x="5341937" y="2928938"/>
              <a:ext cx="228600" cy="195262"/>
            </a:xfrm>
            <a:prstGeom prst="line">
              <a:avLst/>
            </a:prstGeom>
            <a:noFill/>
            <a:ln w="25400">
              <a:solidFill>
                <a:schemeClr val="tx1"/>
              </a:solidFill>
              <a:round/>
              <a:headEnd/>
              <a:tailEnd/>
            </a:ln>
          </p:spPr>
          <p:txBody>
            <a:bodyPr/>
            <a:lstStyle/>
            <a:p>
              <a:endParaRPr lang="en-US"/>
            </a:p>
          </p:txBody>
        </p:sp>
        <p:sp>
          <p:nvSpPr>
            <p:cNvPr id="15454" name="Text Box 79"/>
            <p:cNvSpPr txBox="1">
              <a:spLocks noChangeArrowheads="1"/>
            </p:cNvSpPr>
            <p:nvPr/>
          </p:nvSpPr>
          <p:spPr bwMode="auto">
            <a:xfrm>
              <a:off x="5570537" y="2863850"/>
              <a:ext cx="296863" cy="336550"/>
            </a:xfrm>
            <a:prstGeom prst="rect">
              <a:avLst/>
            </a:prstGeom>
            <a:noFill/>
            <a:ln w="9525">
              <a:noFill/>
              <a:miter lim="800000"/>
              <a:headEnd/>
              <a:tailEnd/>
            </a:ln>
          </p:spPr>
          <p:txBody>
            <a:bodyPr wrap="none">
              <a:spAutoFit/>
            </a:bodyPr>
            <a:lstStyle/>
            <a:p>
              <a:r>
                <a:rPr lang="en-US" sz="1600"/>
                <a:t>3</a:t>
              </a:r>
            </a:p>
          </p:txBody>
        </p:sp>
      </p:grpSp>
      <p:grpSp>
        <p:nvGrpSpPr>
          <p:cNvPr id="15365" name="Group 95"/>
          <p:cNvGrpSpPr>
            <a:grpSpLocks/>
          </p:cNvGrpSpPr>
          <p:nvPr/>
        </p:nvGrpSpPr>
        <p:grpSpPr bwMode="auto">
          <a:xfrm>
            <a:off x="76200" y="4605338"/>
            <a:ext cx="8077200" cy="2252662"/>
            <a:chOff x="76200" y="4605338"/>
            <a:chExt cx="8077200" cy="2252662"/>
          </a:xfrm>
        </p:grpSpPr>
        <p:sp>
          <p:nvSpPr>
            <p:cNvPr id="15385" name="Text Box 11"/>
            <p:cNvSpPr txBox="1">
              <a:spLocks noChangeArrowheads="1"/>
            </p:cNvSpPr>
            <p:nvPr/>
          </p:nvSpPr>
          <p:spPr bwMode="auto">
            <a:xfrm>
              <a:off x="6367462"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5386" name="Text Box 12"/>
            <p:cNvSpPr txBox="1">
              <a:spLocks noChangeArrowheads="1"/>
            </p:cNvSpPr>
            <p:nvPr/>
          </p:nvSpPr>
          <p:spPr bwMode="auto">
            <a:xfrm>
              <a:off x="6359525" y="4981575"/>
              <a:ext cx="1271587" cy="276225"/>
            </a:xfrm>
            <a:prstGeom prst="rect">
              <a:avLst/>
            </a:prstGeom>
            <a:noFill/>
            <a:ln w="9525">
              <a:noFill/>
              <a:miter lim="800000"/>
              <a:headEnd/>
              <a:tailEnd/>
            </a:ln>
          </p:spPr>
          <p:txBody>
            <a:bodyPr wrap="none">
              <a:spAutoFit/>
            </a:bodyPr>
            <a:lstStyle/>
            <a:p>
              <a:r>
                <a:rPr lang="en-US" sz="1200" b="1"/>
                <a:t>FRED WRIGHT</a:t>
              </a:r>
            </a:p>
          </p:txBody>
        </p:sp>
        <p:sp>
          <p:nvSpPr>
            <p:cNvPr id="15387" name="Text Box 13"/>
            <p:cNvSpPr txBox="1">
              <a:spLocks noChangeArrowheads="1"/>
            </p:cNvSpPr>
            <p:nvPr/>
          </p:nvSpPr>
          <p:spPr bwMode="auto">
            <a:xfrm>
              <a:off x="6780212" y="5210175"/>
              <a:ext cx="1373188" cy="276225"/>
            </a:xfrm>
            <a:prstGeom prst="rect">
              <a:avLst/>
            </a:prstGeom>
            <a:noFill/>
            <a:ln w="9525">
              <a:noFill/>
              <a:miter lim="800000"/>
              <a:headEnd/>
              <a:tailEnd/>
            </a:ln>
          </p:spPr>
          <p:txBody>
            <a:bodyPr wrap="none">
              <a:spAutoFit/>
            </a:bodyPr>
            <a:lstStyle/>
            <a:p>
              <a:r>
                <a:rPr lang="en-US" sz="1200" b="1"/>
                <a:t>MIKE FREEMAN</a:t>
              </a:r>
            </a:p>
          </p:txBody>
        </p:sp>
        <p:sp>
          <p:nvSpPr>
            <p:cNvPr id="15388" name="Oval 14"/>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15389"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5390"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5391" name="Line 73"/>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grpSp>
      <p:sp>
        <p:nvSpPr>
          <p:cNvPr id="15366" name="Line 62"/>
          <p:cNvSpPr>
            <a:spLocks noChangeShapeType="1"/>
          </p:cNvSpPr>
          <p:nvPr/>
        </p:nvSpPr>
        <p:spPr bwMode="auto">
          <a:xfrm flipV="1">
            <a:off x="4419600" y="1557338"/>
            <a:ext cx="136525" cy="119062"/>
          </a:xfrm>
          <a:prstGeom prst="line">
            <a:avLst/>
          </a:prstGeom>
          <a:noFill/>
          <a:ln w="9525">
            <a:solidFill>
              <a:schemeClr val="tx1"/>
            </a:solidFill>
            <a:round/>
            <a:headEnd/>
            <a:tailEnd/>
          </a:ln>
        </p:spPr>
        <p:txBody>
          <a:bodyPr/>
          <a:lstStyle/>
          <a:p>
            <a:endParaRPr lang="en-US"/>
          </a:p>
        </p:txBody>
      </p:sp>
      <p:sp>
        <p:nvSpPr>
          <p:cNvPr id="40015" name="Oval 79"/>
          <p:cNvSpPr>
            <a:spLocks noChangeArrowheads="1"/>
          </p:cNvSpPr>
          <p:nvPr/>
        </p:nvSpPr>
        <p:spPr bwMode="auto">
          <a:xfrm>
            <a:off x="2971800" y="2009775"/>
            <a:ext cx="228600" cy="228600"/>
          </a:xfrm>
          <a:prstGeom prst="ellipse">
            <a:avLst/>
          </a:prstGeom>
          <a:noFill/>
          <a:ln w="9525">
            <a:solidFill>
              <a:schemeClr val="tx1"/>
            </a:solidFill>
            <a:round/>
            <a:headEnd/>
            <a:tailEnd/>
          </a:ln>
        </p:spPr>
        <p:txBody>
          <a:bodyPr wrap="none" anchor="ctr"/>
          <a:lstStyle/>
          <a:p>
            <a:endParaRPr lang="en-US"/>
          </a:p>
        </p:txBody>
      </p:sp>
      <p:sp>
        <p:nvSpPr>
          <p:cNvPr id="40016" name="Text Box 80"/>
          <p:cNvSpPr txBox="1">
            <a:spLocks noChangeArrowheads="1"/>
          </p:cNvSpPr>
          <p:nvPr/>
        </p:nvSpPr>
        <p:spPr bwMode="auto">
          <a:xfrm rot="10800000" flipV="1">
            <a:off x="2903538" y="1949450"/>
            <a:ext cx="296862" cy="336550"/>
          </a:xfrm>
          <a:prstGeom prst="rect">
            <a:avLst/>
          </a:prstGeom>
          <a:noFill/>
          <a:ln w="9525">
            <a:noFill/>
            <a:miter lim="800000"/>
            <a:headEnd/>
            <a:tailEnd/>
          </a:ln>
        </p:spPr>
        <p:txBody>
          <a:bodyPr>
            <a:spAutoFit/>
          </a:bodyPr>
          <a:lstStyle/>
          <a:p>
            <a:r>
              <a:rPr lang="en-US" sz="1600"/>
              <a:t>R</a:t>
            </a:r>
          </a:p>
        </p:txBody>
      </p:sp>
      <p:sp>
        <p:nvSpPr>
          <p:cNvPr id="40017" name="Line 81"/>
          <p:cNvSpPr>
            <a:spLocks noChangeShapeType="1"/>
          </p:cNvSpPr>
          <p:nvPr/>
        </p:nvSpPr>
        <p:spPr bwMode="auto">
          <a:xfrm flipV="1">
            <a:off x="4673600" y="1600200"/>
            <a:ext cx="136525" cy="119063"/>
          </a:xfrm>
          <a:prstGeom prst="line">
            <a:avLst/>
          </a:prstGeom>
          <a:noFill/>
          <a:ln w="9525">
            <a:solidFill>
              <a:schemeClr val="tx1"/>
            </a:solidFill>
            <a:round/>
            <a:headEnd/>
            <a:tailEnd/>
          </a:ln>
        </p:spPr>
        <p:txBody>
          <a:bodyPr/>
          <a:lstStyle/>
          <a:p>
            <a:endParaRPr lang="en-US"/>
          </a:p>
        </p:txBody>
      </p:sp>
      <p:sp>
        <p:nvSpPr>
          <p:cNvPr id="40018" name="Text Box 82"/>
          <p:cNvSpPr txBox="1">
            <a:spLocks noChangeArrowheads="1"/>
          </p:cNvSpPr>
          <p:nvPr/>
        </p:nvSpPr>
        <p:spPr bwMode="auto">
          <a:xfrm>
            <a:off x="6146800" y="1981200"/>
            <a:ext cx="296863" cy="336550"/>
          </a:xfrm>
          <a:prstGeom prst="rect">
            <a:avLst/>
          </a:prstGeom>
          <a:noFill/>
          <a:ln w="9525">
            <a:noFill/>
            <a:miter lim="800000"/>
            <a:headEnd/>
            <a:tailEnd/>
          </a:ln>
        </p:spPr>
        <p:txBody>
          <a:bodyPr wrap="none">
            <a:spAutoFit/>
          </a:bodyPr>
          <a:lstStyle/>
          <a:p>
            <a:r>
              <a:rPr lang="en-US" sz="1600"/>
              <a:t>3</a:t>
            </a:r>
          </a:p>
        </p:txBody>
      </p:sp>
      <p:sp>
        <p:nvSpPr>
          <p:cNvPr id="40020" name="Oval 84"/>
          <p:cNvSpPr>
            <a:spLocks noChangeArrowheads="1"/>
          </p:cNvSpPr>
          <p:nvPr/>
        </p:nvSpPr>
        <p:spPr bwMode="auto">
          <a:xfrm>
            <a:off x="6388100" y="2006600"/>
            <a:ext cx="228600" cy="228600"/>
          </a:xfrm>
          <a:prstGeom prst="ellipse">
            <a:avLst/>
          </a:prstGeom>
          <a:noFill/>
          <a:ln w="9525">
            <a:solidFill>
              <a:schemeClr val="tx1"/>
            </a:solidFill>
            <a:round/>
            <a:headEnd/>
            <a:tailEnd/>
          </a:ln>
        </p:spPr>
        <p:txBody>
          <a:bodyPr wrap="none" anchor="ctr"/>
          <a:lstStyle/>
          <a:p>
            <a:endParaRPr lang="en-US"/>
          </a:p>
        </p:txBody>
      </p:sp>
      <p:sp>
        <p:nvSpPr>
          <p:cNvPr id="40021" name="Text Box 85"/>
          <p:cNvSpPr txBox="1">
            <a:spLocks noChangeArrowheads="1"/>
          </p:cNvSpPr>
          <p:nvPr/>
        </p:nvSpPr>
        <p:spPr bwMode="auto">
          <a:xfrm rot="10800000" flipV="1">
            <a:off x="6367463" y="1949450"/>
            <a:ext cx="296862" cy="336550"/>
          </a:xfrm>
          <a:prstGeom prst="rect">
            <a:avLst/>
          </a:prstGeom>
          <a:noFill/>
          <a:ln w="9525">
            <a:noFill/>
            <a:miter lim="800000"/>
            <a:headEnd/>
            <a:tailEnd/>
          </a:ln>
        </p:spPr>
        <p:txBody>
          <a:bodyPr>
            <a:spAutoFit/>
          </a:bodyPr>
          <a:lstStyle/>
          <a:p>
            <a:r>
              <a:rPr lang="en-US" sz="1600"/>
              <a:t>4</a:t>
            </a:r>
          </a:p>
        </p:txBody>
      </p:sp>
      <p:sp>
        <p:nvSpPr>
          <p:cNvPr id="40022" name="Oval 86"/>
          <p:cNvSpPr>
            <a:spLocks noChangeArrowheads="1"/>
          </p:cNvSpPr>
          <p:nvPr/>
        </p:nvSpPr>
        <p:spPr bwMode="auto">
          <a:xfrm>
            <a:off x="6616700" y="2006600"/>
            <a:ext cx="228600" cy="228600"/>
          </a:xfrm>
          <a:prstGeom prst="ellipse">
            <a:avLst/>
          </a:prstGeom>
          <a:noFill/>
          <a:ln w="9525">
            <a:solidFill>
              <a:schemeClr val="tx1"/>
            </a:solidFill>
            <a:round/>
            <a:headEnd/>
            <a:tailEnd/>
          </a:ln>
        </p:spPr>
        <p:txBody>
          <a:bodyPr wrap="none" anchor="ctr"/>
          <a:lstStyle/>
          <a:p>
            <a:endParaRPr lang="en-US"/>
          </a:p>
        </p:txBody>
      </p:sp>
      <p:sp>
        <p:nvSpPr>
          <p:cNvPr id="40023" name="Text Box 87"/>
          <p:cNvSpPr txBox="1">
            <a:spLocks noChangeArrowheads="1"/>
          </p:cNvSpPr>
          <p:nvPr/>
        </p:nvSpPr>
        <p:spPr bwMode="auto">
          <a:xfrm rot="10800000" flipV="1">
            <a:off x="6596063" y="1949450"/>
            <a:ext cx="296862" cy="336550"/>
          </a:xfrm>
          <a:prstGeom prst="rect">
            <a:avLst/>
          </a:prstGeom>
          <a:noFill/>
          <a:ln w="9525">
            <a:noFill/>
            <a:miter lim="800000"/>
            <a:headEnd/>
            <a:tailEnd/>
          </a:ln>
        </p:spPr>
        <p:txBody>
          <a:bodyPr>
            <a:spAutoFit/>
          </a:bodyPr>
          <a:lstStyle/>
          <a:p>
            <a:r>
              <a:rPr lang="en-US" sz="1600"/>
              <a:t>5</a:t>
            </a:r>
          </a:p>
        </p:txBody>
      </p:sp>
      <p:sp>
        <p:nvSpPr>
          <p:cNvPr id="40024" name="Oval 88"/>
          <p:cNvSpPr>
            <a:spLocks noChangeArrowheads="1"/>
          </p:cNvSpPr>
          <p:nvPr/>
        </p:nvSpPr>
        <p:spPr bwMode="auto">
          <a:xfrm>
            <a:off x="6835775" y="2006600"/>
            <a:ext cx="228600" cy="228600"/>
          </a:xfrm>
          <a:prstGeom prst="ellipse">
            <a:avLst/>
          </a:prstGeom>
          <a:noFill/>
          <a:ln w="9525">
            <a:solidFill>
              <a:schemeClr val="tx1"/>
            </a:solidFill>
            <a:round/>
            <a:headEnd/>
            <a:tailEnd/>
          </a:ln>
        </p:spPr>
        <p:txBody>
          <a:bodyPr wrap="none" anchor="ctr"/>
          <a:lstStyle/>
          <a:p>
            <a:endParaRPr lang="en-US"/>
          </a:p>
        </p:txBody>
      </p:sp>
      <p:sp>
        <p:nvSpPr>
          <p:cNvPr id="40025" name="Text Box 89"/>
          <p:cNvSpPr txBox="1">
            <a:spLocks noChangeArrowheads="1"/>
          </p:cNvSpPr>
          <p:nvPr/>
        </p:nvSpPr>
        <p:spPr bwMode="auto">
          <a:xfrm rot="10800000" flipV="1">
            <a:off x="6789738" y="1949450"/>
            <a:ext cx="296862" cy="336550"/>
          </a:xfrm>
          <a:prstGeom prst="rect">
            <a:avLst/>
          </a:prstGeom>
          <a:noFill/>
          <a:ln w="9525">
            <a:noFill/>
            <a:miter lim="800000"/>
            <a:headEnd/>
            <a:tailEnd/>
          </a:ln>
        </p:spPr>
        <p:txBody>
          <a:bodyPr>
            <a:spAutoFit/>
          </a:bodyPr>
          <a:lstStyle/>
          <a:p>
            <a:r>
              <a:rPr lang="en-US" sz="1600"/>
              <a:t>6</a:t>
            </a:r>
          </a:p>
        </p:txBody>
      </p:sp>
      <p:sp>
        <p:nvSpPr>
          <p:cNvPr id="40028" name="Oval 92"/>
          <p:cNvSpPr>
            <a:spLocks noChangeArrowheads="1"/>
          </p:cNvSpPr>
          <p:nvPr/>
        </p:nvSpPr>
        <p:spPr bwMode="auto">
          <a:xfrm>
            <a:off x="4648200" y="1752600"/>
            <a:ext cx="152400" cy="152400"/>
          </a:xfrm>
          <a:prstGeom prst="ellipse">
            <a:avLst/>
          </a:prstGeom>
          <a:noFill/>
          <a:ln w="9525">
            <a:solidFill>
              <a:schemeClr val="tx1"/>
            </a:solidFill>
            <a:round/>
            <a:headEnd/>
            <a:tailEnd/>
          </a:ln>
        </p:spPr>
        <p:txBody>
          <a:bodyPr wrap="none" anchor="ctr"/>
          <a:lstStyle/>
          <a:p>
            <a:endParaRPr lang="en-US"/>
          </a:p>
        </p:txBody>
      </p:sp>
      <p:sp>
        <p:nvSpPr>
          <p:cNvPr id="40029" name="Oval 93"/>
          <p:cNvSpPr>
            <a:spLocks noChangeArrowheads="1"/>
          </p:cNvSpPr>
          <p:nvPr/>
        </p:nvSpPr>
        <p:spPr bwMode="auto">
          <a:xfrm>
            <a:off x="4648200" y="1905000"/>
            <a:ext cx="152400" cy="152400"/>
          </a:xfrm>
          <a:prstGeom prst="ellipse">
            <a:avLst/>
          </a:prstGeom>
          <a:noFill/>
          <a:ln w="9525">
            <a:solidFill>
              <a:schemeClr val="tx1"/>
            </a:solidFill>
            <a:round/>
            <a:headEnd/>
            <a:tailEnd/>
          </a:ln>
        </p:spPr>
        <p:txBody>
          <a:bodyPr wrap="none" anchor="ctr"/>
          <a:lstStyle/>
          <a:p>
            <a:endParaRPr lang="en-US"/>
          </a:p>
        </p:txBody>
      </p:sp>
      <p:sp>
        <p:nvSpPr>
          <p:cNvPr id="40030" name="Oval 94"/>
          <p:cNvSpPr>
            <a:spLocks noChangeArrowheads="1"/>
          </p:cNvSpPr>
          <p:nvPr/>
        </p:nvSpPr>
        <p:spPr bwMode="auto">
          <a:xfrm>
            <a:off x="4648200" y="2057400"/>
            <a:ext cx="152400" cy="152400"/>
          </a:xfrm>
          <a:prstGeom prst="ellipse">
            <a:avLst/>
          </a:prstGeom>
          <a:noFill/>
          <a:ln w="9525">
            <a:solidFill>
              <a:schemeClr val="tx1"/>
            </a:solidFill>
            <a:round/>
            <a:headEnd/>
            <a:tailEnd/>
          </a:ln>
        </p:spPr>
        <p:txBody>
          <a:bodyPr wrap="none" anchor="ctr"/>
          <a:lstStyle/>
          <a:p>
            <a:endParaRPr lang="en-US"/>
          </a:p>
        </p:txBody>
      </p:sp>
      <p:sp>
        <p:nvSpPr>
          <p:cNvPr id="40032" name="Rectangle 96"/>
          <p:cNvSpPr>
            <a:spLocks noChangeArrowheads="1"/>
          </p:cNvSpPr>
          <p:nvPr/>
        </p:nvSpPr>
        <p:spPr bwMode="auto">
          <a:xfrm>
            <a:off x="0" y="3657600"/>
            <a:ext cx="9144000" cy="1981200"/>
          </a:xfrm>
          <a:prstGeom prst="rect">
            <a:avLst/>
          </a:prstGeom>
          <a:solidFill>
            <a:srgbClr val="FFFFCC"/>
          </a:solidFill>
          <a:ln w="9525">
            <a:noFill/>
            <a:miter lim="800000"/>
            <a:headEnd/>
            <a:tailEnd/>
          </a:ln>
        </p:spPr>
        <p:txBody>
          <a:bodyPr anchor="ctr"/>
          <a:lstStyle/>
          <a:p>
            <a:pPr algn="ctr"/>
            <a:r>
              <a:rPr lang="en-US" sz="2800">
                <a:solidFill>
                  <a:srgbClr val="33CC33"/>
                </a:solidFill>
              </a:rPr>
              <a:t>Ola #6 asks the first referee for a line-up check.  Since #6 is not the floor captain, the referee assesses Ola with an unnecessary delay. </a:t>
            </a:r>
          </a:p>
          <a:p>
            <a:pPr algn="ctr"/>
            <a:endParaRPr lang="en-US" sz="2800">
              <a:solidFill>
                <a:srgbClr val="33CC33"/>
              </a:solidFill>
            </a:endParaRPr>
          </a:p>
          <a:p>
            <a:pPr algn="ctr"/>
            <a:r>
              <a:rPr lang="en-US" sz="2800">
                <a:solidFill>
                  <a:srgbClr val="33CC33"/>
                </a:solidFill>
              </a:rPr>
              <a:t>An unnecessary delay is a time out.</a:t>
            </a:r>
            <a:endParaRPr lang="en-US" sz="4400">
              <a:solidFill>
                <a:schemeClr val="tx2"/>
              </a:solidFill>
            </a:endParaRPr>
          </a:p>
        </p:txBody>
      </p:sp>
      <p:sp>
        <p:nvSpPr>
          <p:cNvPr id="40037" name="Rectangle 101"/>
          <p:cNvSpPr>
            <a:spLocks noChangeArrowheads="1"/>
          </p:cNvSpPr>
          <p:nvPr/>
        </p:nvSpPr>
        <p:spPr bwMode="auto">
          <a:xfrm>
            <a:off x="0" y="39624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Ola #4 serves again and Ola loses the rally.  </a:t>
            </a:r>
          </a:p>
          <a:p>
            <a:pPr algn="ctr"/>
            <a:r>
              <a:rPr lang="en-US" sz="2800">
                <a:solidFill>
                  <a:srgbClr val="33CC33"/>
                </a:solidFill>
              </a:rPr>
              <a:t>Newnan will serve. </a:t>
            </a:r>
          </a:p>
          <a:p>
            <a:pPr algn="ctr"/>
            <a:r>
              <a:rPr lang="en-US" sz="2800">
                <a:solidFill>
                  <a:srgbClr val="33CC33"/>
                </a:solidFill>
              </a:rPr>
              <a:t>Newnan #1 serves 3 quick points.</a:t>
            </a:r>
            <a:endParaRPr lang="en-US" sz="4400">
              <a:solidFill>
                <a:schemeClr val="tx2"/>
              </a:solidFill>
            </a:endParaRPr>
          </a:p>
        </p:txBody>
      </p:sp>
      <p:sp>
        <p:nvSpPr>
          <p:cNvPr id="99" name="Text Box 76"/>
          <p:cNvSpPr txBox="1">
            <a:spLocks noChangeArrowheads="1"/>
          </p:cNvSpPr>
          <p:nvPr/>
        </p:nvSpPr>
        <p:spPr bwMode="auto">
          <a:xfrm>
            <a:off x="3886200" y="6291263"/>
            <a:ext cx="700088" cy="338137"/>
          </a:xfrm>
          <a:prstGeom prst="rect">
            <a:avLst/>
          </a:prstGeom>
          <a:noFill/>
          <a:ln w="9525">
            <a:noFill/>
            <a:miter lim="800000"/>
            <a:headEnd/>
            <a:tailEnd/>
          </a:ln>
        </p:spPr>
        <p:txBody>
          <a:bodyPr wrap="none">
            <a:spAutoFit/>
          </a:bodyPr>
          <a:lstStyle/>
          <a:p>
            <a:r>
              <a:rPr lang="en-US" sz="1600"/>
              <a:t>  3   6</a:t>
            </a:r>
          </a:p>
        </p:txBody>
      </p:sp>
      <p:sp>
        <p:nvSpPr>
          <p:cNvPr id="15383" name="Text Box 81"/>
          <p:cNvSpPr txBox="1">
            <a:spLocks noChangeArrowheads="1"/>
          </p:cNvSpPr>
          <p:nvPr/>
        </p:nvSpPr>
        <p:spPr bwMode="auto">
          <a:xfrm>
            <a:off x="4524375" y="6292850"/>
            <a:ext cx="581025" cy="336550"/>
          </a:xfrm>
          <a:prstGeom prst="rect">
            <a:avLst/>
          </a:prstGeom>
          <a:noFill/>
          <a:ln w="9525">
            <a:noFill/>
            <a:miter lim="800000"/>
            <a:headEnd/>
            <a:tailEnd/>
          </a:ln>
        </p:spPr>
        <p:txBody>
          <a:bodyPr wrap="none">
            <a:spAutoFit/>
          </a:bodyPr>
          <a:lstStyle/>
          <a:p>
            <a:r>
              <a:rPr lang="en-US" sz="1600"/>
              <a:t>2   3</a:t>
            </a:r>
          </a:p>
        </p:txBody>
      </p:sp>
      <p:pic>
        <p:nvPicPr>
          <p:cNvPr id="172"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97350"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037"/>
                                        </p:tgtEl>
                                        <p:attrNameLst>
                                          <p:attrName>style.visibility</p:attrName>
                                        </p:attrNameLst>
                                      </p:cBhvr>
                                      <p:to>
                                        <p:strVal val="visible"/>
                                      </p:to>
                                    </p:set>
                                    <p:animEffect transition="in" filter="fade">
                                      <p:cBhvr>
                                        <p:cTn id="7" dur="1000"/>
                                        <p:tgtEl>
                                          <p:spTgt spid="40037"/>
                                        </p:tgtEl>
                                      </p:cBhvr>
                                    </p:animEffect>
                                  </p:childTnLst>
                                </p:cTn>
                              </p:par>
                            </p:childTnLst>
                          </p:cTn>
                        </p:par>
                        <p:par>
                          <p:cTn id="8" fill="hold" nodeType="afterGroup">
                            <p:stCondLst>
                              <p:cond delay="1000"/>
                            </p:stCondLst>
                            <p:childTnLst>
                              <p:par>
                                <p:cTn id="9" presetID="1" presetClass="entr" presetSubtype="0" fill="hold" nodeType="afterEffect">
                                  <p:stCondLst>
                                    <p:cond delay="200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72"/>
                                        </p:tgtEl>
                                      </p:cBhvr>
                                    </p:animEffect>
                                    <p:set>
                                      <p:cBhvr>
                                        <p:cTn id="15" dur="1" fill="hold">
                                          <p:stCondLst>
                                            <p:cond delay="499"/>
                                          </p:stCondLst>
                                        </p:cTn>
                                        <p:tgtEl>
                                          <p:spTgt spid="172"/>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40037"/>
                                        </p:tgtEl>
                                      </p:cBhvr>
                                    </p:animEffect>
                                    <p:set>
                                      <p:cBhvr>
                                        <p:cTn id="19" dur="1" fill="hold">
                                          <p:stCondLst>
                                            <p:cond delay="999"/>
                                          </p:stCondLst>
                                        </p:cTn>
                                        <p:tgtEl>
                                          <p:spTgt spid="40037"/>
                                        </p:tgtEl>
                                        <p:attrNameLst>
                                          <p:attrName>style.visibility</p:attrName>
                                        </p:attrNameLst>
                                      </p:cBhvr>
                                      <p:to>
                                        <p:strVal val="hidden"/>
                                      </p:to>
                                    </p:set>
                                  </p:childTnLst>
                                </p:cTn>
                              </p:par>
                            </p:childTnLst>
                          </p:cTn>
                        </p:par>
                        <p:par>
                          <p:cTn id="20" fill="hold" nodeType="afterGroup">
                            <p:stCondLst>
                              <p:cond delay="1500"/>
                            </p:stCondLst>
                            <p:childTnLst>
                              <p:par>
                                <p:cTn id="21" presetID="6" presetClass="entr" presetSubtype="16" fill="hold" grpId="0" nodeType="afterEffect">
                                  <p:stCondLst>
                                    <p:cond delay="0"/>
                                  </p:stCondLst>
                                  <p:childTnLst>
                                    <p:set>
                                      <p:cBhvr>
                                        <p:cTn id="22" dur="1" fill="hold">
                                          <p:stCondLst>
                                            <p:cond delay="0"/>
                                          </p:stCondLst>
                                        </p:cTn>
                                        <p:tgtEl>
                                          <p:spTgt spid="40015"/>
                                        </p:tgtEl>
                                        <p:attrNameLst>
                                          <p:attrName>style.visibility</p:attrName>
                                        </p:attrNameLst>
                                      </p:cBhvr>
                                      <p:to>
                                        <p:strVal val="visible"/>
                                      </p:to>
                                    </p:set>
                                    <p:animEffect transition="in" filter="circle(in)">
                                      <p:cBhvr>
                                        <p:cTn id="23" dur="2000"/>
                                        <p:tgtEl>
                                          <p:spTgt spid="40015"/>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40016"/>
                                        </p:tgtEl>
                                        <p:attrNameLst>
                                          <p:attrName>style.visibility</p:attrName>
                                        </p:attrNameLst>
                                      </p:cBhvr>
                                      <p:to>
                                        <p:strVal val="visible"/>
                                      </p:to>
                                    </p:set>
                                    <p:animEffect transition="in" filter="wipe(left)">
                                      <p:cBhvr>
                                        <p:cTn id="27" dur="2000"/>
                                        <p:tgtEl>
                                          <p:spTgt spid="40016"/>
                                        </p:tgtEl>
                                      </p:cBhvr>
                                    </p:animEffect>
                                  </p:childTnLst>
                                </p:cTn>
                              </p:par>
                            </p:childTnLst>
                          </p:cTn>
                        </p:par>
                        <p:par>
                          <p:cTn id="28" fill="hold" nodeType="afterGroup">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40017"/>
                                        </p:tgtEl>
                                        <p:attrNameLst>
                                          <p:attrName>style.visibility</p:attrName>
                                        </p:attrNameLst>
                                      </p:cBhvr>
                                      <p:to>
                                        <p:strVal val="visible"/>
                                      </p:to>
                                    </p:set>
                                    <p:animEffect transition="in" filter="wipe(down)">
                                      <p:cBhvr>
                                        <p:cTn id="31" dur="2000"/>
                                        <p:tgtEl>
                                          <p:spTgt spid="40017"/>
                                        </p:tgtEl>
                                      </p:cBhvr>
                                    </p:animEffect>
                                  </p:childTnLst>
                                </p:cTn>
                              </p:par>
                            </p:childTnLst>
                          </p:cTn>
                        </p:par>
                        <p:par>
                          <p:cTn id="32" fill="hold" nodeType="afterGroup">
                            <p:stCondLst>
                              <p:cond delay="7500"/>
                            </p:stCondLst>
                            <p:childTnLst>
                              <p:par>
                                <p:cTn id="33" presetID="22" presetClass="entr" presetSubtype="8" fill="hold" grpId="0" nodeType="afterEffect">
                                  <p:stCondLst>
                                    <p:cond delay="0"/>
                                  </p:stCondLst>
                                  <p:childTnLst>
                                    <p:set>
                                      <p:cBhvr>
                                        <p:cTn id="34" dur="1" fill="hold">
                                          <p:stCondLst>
                                            <p:cond delay="0"/>
                                          </p:stCondLst>
                                        </p:cTn>
                                        <p:tgtEl>
                                          <p:spTgt spid="40018"/>
                                        </p:tgtEl>
                                        <p:attrNameLst>
                                          <p:attrName>style.visibility</p:attrName>
                                        </p:attrNameLst>
                                      </p:cBhvr>
                                      <p:to>
                                        <p:strVal val="visible"/>
                                      </p:to>
                                    </p:set>
                                    <p:animEffect transition="in" filter="wipe(left)">
                                      <p:cBhvr>
                                        <p:cTn id="35" dur="2000"/>
                                        <p:tgtEl>
                                          <p:spTgt spid="40018"/>
                                        </p:tgtEl>
                                      </p:cBhvr>
                                    </p:animEffect>
                                  </p:childTnLst>
                                </p:cTn>
                              </p:par>
                            </p:childTnLst>
                          </p:cTn>
                        </p:par>
                        <p:par>
                          <p:cTn id="36" fill="hold" nodeType="afterGroup">
                            <p:stCondLst>
                              <p:cond delay="9500"/>
                            </p:stCondLst>
                            <p:childTnLst>
                              <p:par>
                                <p:cTn id="37" presetID="6" presetClass="entr" presetSubtype="16" fill="hold" grpId="0" nodeType="afterEffect">
                                  <p:stCondLst>
                                    <p:cond delay="0"/>
                                  </p:stCondLst>
                                  <p:childTnLst>
                                    <p:set>
                                      <p:cBhvr>
                                        <p:cTn id="38" dur="1" fill="hold">
                                          <p:stCondLst>
                                            <p:cond delay="0"/>
                                          </p:stCondLst>
                                        </p:cTn>
                                        <p:tgtEl>
                                          <p:spTgt spid="40020"/>
                                        </p:tgtEl>
                                        <p:attrNameLst>
                                          <p:attrName>style.visibility</p:attrName>
                                        </p:attrNameLst>
                                      </p:cBhvr>
                                      <p:to>
                                        <p:strVal val="visible"/>
                                      </p:to>
                                    </p:set>
                                    <p:animEffect transition="in" filter="circle(in)">
                                      <p:cBhvr>
                                        <p:cTn id="39" dur="2000"/>
                                        <p:tgtEl>
                                          <p:spTgt spid="40020"/>
                                        </p:tgtEl>
                                      </p:cBhvr>
                                    </p:animEffect>
                                  </p:childTnLst>
                                </p:cTn>
                              </p:par>
                            </p:childTnLst>
                          </p:cTn>
                        </p:par>
                        <p:par>
                          <p:cTn id="40" fill="hold" nodeType="afterGroup">
                            <p:stCondLst>
                              <p:cond delay="11500"/>
                            </p:stCondLst>
                            <p:childTnLst>
                              <p:par>
                                <p:cTn id="41" presetID="22" presetClass="entr" presetSubtype="8" fill="hold" grpId="0" nodeType="afterEffect">
                                  <p:stCondLst>
                                    <p:cond delay="0"/>
                                  </p:stCondLst>
                                  <p:childTnLst>
                                    <p:set>
                                      <p:cBhvr>
                                        <p:cTn id="42" dur="1" fill="hold">
                                          <p:stCondLst>
                                            <p:cond delay="0"/>
                                          </p:stCondLst>
                                        </p:cTn>
                                        <p:tgtEl>
                                          <p:spTgt spid="40021"/>
                                        </p:tgtEl>
                                        <p:attrNameLst>
                                          <p:attrName>style.visibility</p:attrName>
                                        </p:attrNameLst>
                                      </p:cBhvr>
                                      <p:to>
                                        <p:strVal val="visible"/>
                                      </p:to>
                                    </p:set>
                                    <p:animEffect transition="in" filter="wipe(left)">
                                      <p:cBhvr>
                                        <p:cTn id="43" dur="2000"/>
                                        <p:tgtEl>
                                          <p:spTgt spid="40021"/>
                                        </p:tgtEl>
                                      </p:cBhvr>
                                    </p:animEffect>
                                  </p:childTnLst>
                                </p:cTn>
                              </p:par>
                            </p:childTnLst>
                          </p:cTn>
                        </p:par>
                        <p:par>
                          <p:cTn id="44" fill="hold" nodeType="afterGroup">
                            <p:stCondLst>
                              <p:cond delay="13500"/>
                            </p:stCondLst>
                            <p:childTnLst>
                              <p:par>
                                <p:cTn id="45" presetID="6" presetClass="entr" presetSubtype="16" fill="hold" grpId="0" nodeType="afterEffect">
                                  <p:stCondLst>
                                    <p:cond delay="0"/>
                                  </p:stCondLst>
                                  <p:childTnLst>
                                    <p:set>
                                      <p:cBhvr>
                                        <p:cTn id="46" dur="1" fill="hold">
                                          <p:stCondLst>
                                            <p:cond delay="0"/>
                                          </p:stCondLst>
                                        </p:cTn>
                                        <p:tgtEl>
                                          <p:spTgt spid="40028"/>
                                        </p:tgtEl>
                                        <p:attrNameLst>
                                          <p:attrName>style.visibility</p:attrName>
                                        </p:attrNameLst>
                                      </p:cBhvr>
                                      <p:to>
                                        <p:strVal val="visible"/>
                                      </p:to>
                                    </p:set>
                                    <p:animEffect transition="in" filter="circle(in)">
                                      <p:cBhvr>
                                        <p:cTn id="47" dur="2000"/>
                                        <p:tgtEl>
                                          <p:spTgt spid="40028"/>
                                        </p:tgtEl>
                                      </p:cBhvr>
                                    </p:animEffect>
                                  </p:childTnLst>
                                </p:cTn>
                              </p:par>
                            </p:childTnLst>
                          </p:cTn>
                        </p:par>
                        <p:par>
                          <p:cTn id="48" fill="hold" nodeType="afterGroup">
                            <p:stCondLst>
                              <p:cond delay="15500"/>
                            </p:stCondLst>
                            <p:childTnLst>
                              <p:par>
                                <p:cTn id="49" presetID="6" presetClass="entr" presetSubtype="16" fill="hold" grpId="0" nodeType="afterEffect">
                                  <p:stCondLst>
                                    <p:cond delay="0"/>
                                  </p:stCondLst>
                                  <p:childTnLst>
                                    <p:set>
                                      <p:cBhvr>
                                        <p:cTn id="50" dur="1" fill="hold">
                                          <p:stCondLst>
                                            <p:cond delay="0"/>
                                          </p:stCondLst>
                                        </p:cTn>
                                        <p:tgtEl>
                                          <p:spTgt spid="40022"/>
                                        </p:tgtEl>
                                        <p:attrNameLst>
                                          <p:attrName>style.visibility</p:attrName>
                                        </p:attrNameLst>
                                      </p:cBhvr>
                                      <p:to>
                                        <p:strVal val="visible"/>
                                      </p:to>
                                    </p:set>
                                    <p:animEffect transition="in" filter="circle(in)">
                                      <p:cBhvr>
                                        <p:cTn id="51" dur="2000"/>
                                        <p:tgtEl>
                                          <p:spTgt spid="40022"/>
                                        </p:tgtEl>
                                      </p:cBhvr>
                                    </p:animEffect>
                                  </p:childTnLst>
                                </p:cTn>
                              </p:par>
                            </p:childTnLst>
                          </p:cTn>
                        </p:par>
                        <p:par>
                          <p:cTn id="52" fill="hold" nodeType="afterGroup">
                            <p:stCondLst>
                              <p:cond delay="17500"/>
                            </p:stCondLst>
                            <p:childTnLst>
                              <p:par>
                                <p:cTn id="53" presetID="22" presetClass="entr" presetSubtype="8" fill="hold" grpId="0" nodeType="afterEffect">
                                  <p:stCondLst>
                                    <p:cond delay="0"/>
                                  </p:stCondLst>
                                  <p:childTnLst>
                                    <p:set>
                                      <p:cBhvr>
                                        <p:cTn id="54" dur="1" fill="hold">
                                          <p:stCondLst>
                                            <p:cond delay="0"/>
                                          </p:stCondLst>
                                        </p:cTn>
                                        <p:tgtEl>
                                          <p:spTgt spid="40023"/>
                                        </p:tgtEl>
                                        <p:attrNameLst>
                                          <p:attrName>style.visibility</p:attrName>
                                        </p:attrNameLst>
                                      </p:cBhvr>
                                      <p:to>
                                        <p:strVal val="visible"/>
                                      </p:to>
                                    </p:set>
                                    <p:animEffect transition="in" filter="wipe(left)">
                                      <p:cBhvr>
                                        <p:cTn id="55" dur="2000"/>
                                        <p:tgtEl>
                                          <p:spTgt spid="40023"/>
                                        </p:tgtEl>
                                      </p:cBhvr>
                                    </p:animEffect>
                                  </p:childTnLst>
                                </p:cTn>
                              </p:par>
                            </p:childTnLst>
                          </p:cTn>
                        </p:par>
                        <p:par>
                          <p:cTn id="56" fill="hold" nodeType="afterGroup">
                            <p:stCondLst>
                              <p:cond delay="19500"/>
                            </p:stCondLst>
                            <p:childTnLst>
                              <p:par>
                                <p:cTn id="57" presetID="6" presetClass="entr" presetSubtype="16" fill="hold" grpId="0" nodeType="afterEffect">
                                  <p:stCondLst>
                                    <p:cond delay="0"/>
                                  </p:stCondLst>
                                  <p:childTnLst>
                                    <p:set>
                                      <p:cBhvr>
                                        <p:cTn id="58" dur="1" fill="hold">
                                          <p:stCondLst>
                                            <p:cond delay="0"/>
                                          </p:stCondLst>
                                        </p:cTn>
                                        <p:tgtEl>
                                          <p:spTgt spid="40029"/>
                                        </p:tgtEl>
                                        <p:attrNameLst>
                                          <p:attrName>style.visibility</p:attrName>
                                        </p:attrNameLst>
                                      </p:cBhvr>
                                      <p:to>
                                        <p:strVal val="visible"/>
                                      </p:to>
                                    </p:set>
                                    <p:animEffect transition="in" filter="circle(in)">
                                      <p:cBhvr>
                                        <p:cTn id="59" dur="2000"/>
                                        <p:tgtEl>
                                          <p:spTgt spid="40029"/>
                                        </p:tgtEl>
                                      </p:cBhvr>
                                    </p:animEffect>
                                  </p:childTnLst>
                                </p:cTn>
                              </p:par>
                            </p:childTnLst>
                          </p:cTn>
                        </p:par>
                        <p:par>
                          <p:cTn id="60" fill="hold" nodeType="afterGroup">
                            <p:stCondLst>
                              <p:cond delay="21500"/>
                            </p:stCondLst>
                            <p:childTnLst>
                              <p:par>
                                <p:cTn id="61" presetID="6" presetClass="entr" presetSubtype="16" fill="hold" grpId="0" nodeType="afterEffect">
                                  <p:stCondLst>
                                    <p:cond delay="0"/>
                                  </p:stCondLst>
                                  <p:childTnLst>
                                    <p:set>
                                      <p:cBhvr>
                                        <p:cTn id="62" dur="1" fill="hold">
                                          <p:stCondLst>
                                            <p:cond delay="0"/>
                                          </p:stCondLst>
                                        </p:cTn>
                                        <p:tgtEl>
                                          <p:spTgt spid="40024"/>
                                        </p:tgtEl>
                                        <p:attrNameLst>
                                          <p:attrName>style.visibility</p:attrName>
                                        </p:attrNameLst>
                                      </p:cBhvr>
                                      <p:to>
                                        <p:strVal val="visible"/>
                                      </p:to>
                                    </p:set>
                                    <p:animEffect transition="in" filter="circle(in)">
                                      <p:cBhvr>
                                        <p:cTn id="63" dur="2000"/>
                                        <p:tgtEl>
                                          <p:spTgt spid="40024"/>
                                        </p:tgtEl>
                                      </p:cBhvr>
                                    </p:animEffect>
                                  </p:childTnLst>
                                </p:cTn>
                              </p:par>
                            </p:childTnLst>
                          </p:cTn>
                        </p:par>
                        <p:par>
                          <p:cTn id="64" fill="hold" nodeType="afterGroup">
                            <p:stCondLst>
                              <p:cond delay="23500"/>
                            </p:stCondLst>
                            <p:childTnLst>
                              <p:par>
                                <p:cTn id="65" presetID="22" presetClass="entr" presetSubtype="8" fill="hold" grpId="0" nodeType="afterEffect">
                                  <p:stCondLst>
                                    <p:cond delay="0"/>
                                  </p:stCondLst>
                                  <p:childTnLst>
                                    <p:set>
                                      <p:cBhvr>
                                        <p:cTn id="66" dur="1" fill="hold">
                                          <p:stCondLst>
                                            <p:cond delay="0"/>
                                          </p:stCondLst>
                                        </p:cTn>
                                        <p:tgtEl>
                                          <p:spTgt spid="40025"/>
                                        </p:tgtEl>
                                        <p:attrNameLst>
                                          <p:attrName>style.visibility</p:attrName>
                                        </p:attrNameLst>
                                      </p:cBhvr>
                                      <p:to>
                                        <p:strVal val="visible"/>
                                      </p:to>
                                    </p:set>
                                    <p:animEffect transition="in" filter="wipe(left)">
                                      <p:cBhvr>
                                        <p:cTn id="67" dur="2000"/>
                                        <p:tgtEl>
                                          <p:spTgt spid="40025"/>
                                        </p:tgtEl>
                                      </p:cBhvr>
                                    </p:animEffect>
                                  </p:childTnLst>
                                </p:cTn>
                              </p:par>
                            </p:childTnLst>
                          </p:cTn>
                        </p:par>
                        <p:par>
                          <p:cTn id="68" fill="hold" nodeType="afterGroup">
                            <p:stCondLst>
                              <p:cond delay="25500"/>
                            </p:stCondLst>
                            <p:childTnLst>
                              <p:par>
                                <p:cTn id="69" presetID="6" presetClass="entr" presetSubtype="16" fill="hold" grpId="0" nodeType="afterEffect">
                                  <p:stCondLst>
                                    <p:cond delay="0"/>
                                  </p:stCondLst>
                                  <p:childTnLst>
                                    <p:set>
                                      <p:cBhvr>
                                        <p:cTn id="70" dur="1" fill="hold">
                                          <p:stCondLst>
                                            <p:cond delay="0"/>
                                          </p:stCondLst>
                                        </p:cTn>
                                        <p:tgtEl>
                                          <p:spTgt spid="40030"/>
                                        </p:tgtEl>
                                        <p:attrNameLst>
                                          <p:attrName>style.visibility</p:attrName>
                                        </p:attrNameLst>
                                      </p:cBhvr>
                                      <p:to>
                                        <p:strVal val="visible"/>
                                      </p:to>
                                    </p:set>
                                    <p:animEffect transition="in" filter="circle(in)">
                                      <p:cBhvr>
                                        <p:cTn id="71" dur="2000"/>
                                        <p:tgtEl>
                                          <p:spTgt spid="40030"/>
                                        </p:tgtEl>
                                      </p:cBhvr>
                                    </p:animEffect>
                                  </p:childTnLst>
                                </p:cTn>
                              </p:par>
                            </p:childTnLst>
                          </p:cTn>
                        </p:par>
                        <p:par>
                          <p:cTn id="72" fill="hold" nodeType="afterGroup">
                            <p:stCondLst>
                              <p:cond delay="27500"/>
                            </p:stCondLst>
                            <p:childTnLst>
                              <p:par>
                                <p:cTn id="73" presetID="10" presetClass="entr" presetSubtype="0" fill="hold" grpId="0" nodeType="afterEffect">
                                  <p:stCondLst>
                                    <p:cond delay="0"/>
                                  </p:stCondLst>
                                  <p:childTnLst>
                                    <p:set>
                                      <p:cBhvr>
                                        <p:cTn id="74" dur="1" fill="hold">
                                          <p:stCondLst>
                                            <p:cond delay="0"/>
                                          </p:stCondLst>
                                        </p:cTn>
                                        <p:tgtEl>
                                          <p:spTgt spid="40032"/>
                                        </p:tgtEl>
                                        <p:attrNameLst>
                                          <p:attrName>style.visibility</p:attrName>
                                        </p:attrNameLst>
                                      </p:cBhvr>
                                      <p:to>
                                        <p:strVal val="visible"/>
                                      </p:to>
                                    </p:set>
                                    <p:animEffect transition="in" filter="fade">
                                      <p:cBhvr>
                                        <p:cTn id="75" dur="1000"/>
                                        <p:tgtEl>
                                          <p:spTgt spid="4003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xit" presetSubtype="21" fill="hold" nodeType="clickEffect">
                                  <p:stCondLst>
                                    <p:cond delay="0"/>
                                  </p:stCondLst>
                                  <p:childTnLst>
                                    <p:animEffect transition="out" filter="barn(inVertical)">
                                      <p:cBhvr>
                                        <p:cTn id="79" dur="500"/>
                                        <p:tgtEl>
                                          <p:spTgt spid="172"/>
                                        </p:tgtEl>
                                      </p:cBhvr>
                                    </p:animEffect>
                                    <p:set>
                                      <p:cBhvr>
                                        <p:cTn id="80" dur="1" fill="hold">
                                          <p:stCondLst>
                                            <p:cond delay="499"/>
                                          </p:stCondLst>
                                        </p:cTn>
                                        <p:tgtEl>
                                          <p:spTgt spid="172"/>
                                        </p:tgtEl>
                                        <p:attrNameLst>
                                          <p:attrName>style.visibility</p:attrName>
                                        </p:attrNameLst>
                                      </p:cBhvr>
                                      <p:to>
                                        <p:strVal val="hidden"/>
                                      </p:to>
                                    </p:set>
                                  </p:childTnLst>
                                </p:cTn>
                              </p:par>
                            </p:childTnLst>
                          </p:cTn>
                        </p:par>
                        <p:par>
                          <p:cTn id="81" fill="hold" nodeType="afterGroup">
                            <p:stCondLst>
                              <p:cond delay="500"/>
                            </p:stCondLst>
                            <p:childTnLst>
                              <p:par>
                                <p:cTn id="82" presetID="1" presetClass="entr" presetSubtype="0" fill="hold" nodeType="afterEffect">
                                  <p:stCondLst>
                                    <p:cond delay="0"/>
                                  </p:stCondLst>
                                  <p:childTnLst>
                                    <p:set>
                                      <p:cBhvr>
                                        <p:cTn id="83" dur="1" fill="hold">
                                          <p:stCondLst>
                                            <p:cond delay="0"/>
                                          </p:stCondLst>
                                        </p:cTn>
                                        <p:tgtEl>
                                          <p:spTgt spid="172"/>
                                        </p:tgtEl>
                                        <p:attrNameLst>
                                          <p:attrName>style.visibility</p:attrName>
                                        </p:attrNameLst>
                                      </p:cBhvr>
                                      <p:to>
                                        <p:strVal val="visible"/>
                                      </p:to>
                                    </p:set>
                                  </p:childTnLst>
                                </p:cTn>
                              </p:par>
                            </p:childTnLst>
                          </p:cTn>
                        </p:par>
                        <p:par>
                          <p:cTn id="84" fill="hold" nodeType="afterGroup">
                            <p:stCondLst>
                              <p:cond delay="500"/>
                            </p:stCondLst>
                            <p:childTnLst>
                              <p:par>
                                <p:cTn id="85" presetID="10" presetClass="exit" presetSubtype="0" fill="hold" grpId="1" nodeType="afterEffect">
                                  <p:stCondLst>
                                    <p:cond delay="0"/>
                                  </p:stCondLst>
                                  <p:childTnLst>
                                    <p:animEffect transition="out" filter="fade">
                                      <p:cBhvr>
                                        <p:cTn id="86" dur="1000"/>
                                        <p:tgtEl>
                                          <p:spTgt spid="40032"/>
                                        </p:tgtEl>
                                      </p:cBhvr>
                                    </p:animEffect>
                                    <p:set>
                                      <p:cBhvr>
                                        <p:cTn id="87" dur="1" fill="hold">
                                          <p:stCondLst>
                                            <p:cond delay="999"/>
                                          </p:stCondLst>
                                        </p:cTn>
                                        <p:tgtEl>
                                          <p:spTgt spid="40032"/>
                                        </p:tgtEl>
                                        <p:attrNameLst>
                                          <p:attrName>style.visibility</p:attrName>
                                        </p:attrNameLst>
                                      </p:cBhvr>
                                      <p:to>
                                        <p:strVal val="hidden"/>
                                      </p:to>
                                    </p:set>
                                  </p:childTnLst>
                                </p:cTn>
                              </p:par>
                            </p:childTnLst>
                          </p:cTn>
                        </p:par>
                        <p:par>
                          <p:cTn id="88" fill="hold" nodeType="afterGroup">
                            <p:stCondLst>
                              <p:cond delay="1500"/>
                            </p:stCondLst>
                            <p:childTnLst>
                              <p:par>
                                <p:cTn id="89" presetID="4"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box(in)">
                                      <p:cBhvr>
                                        <p:cTn id="91" dur="500"/>
                                        <p:tgtEl>
                                          <p:spTgt spid="99"/>
                                        </p:tgtEl>
                                      </p:cBhvr>
                                    </p:animEffect>
                                  </p:childTnLst>
                                </p:cTn>
                              </p:par>
                            </p:childTnLst>
                          </p:cTn>
                        </p:par>
                        <p:par>
                          <p:cTn id="92" fill="hold" nodeType="afterGroup">
                            <p:stCondLst>
                              <p:cond delay="2000"/>
                            </p:stCondLst>
                            <p:childTnLst>
                              <p:par>
                                <p:cTn id="93" presetID="1" presetClass="entr" presetSubtype="0" fill="hold" nodeType="afterEffect">
                                  <p:stCondLst>
                                    <p:cond delay="0"/>
                                  </p:stCondLst>
                                  <p:childTnLst>
                                    <p:set>
                                      <p:cBhvr>
                                        <p:cTn id="9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15" grpId="0" animBg="1"/>
      <p:bldP spid="40016" grpId="0"/>
      <p:bldP spid="40017" grpId="0" animBg="1"/>
      <p:bldP spid="40018" grpId="0"/>
      <p:bldP spid="40020" grpId="0" animBg="1"/>
      <p:bldP spid="40021" grpId="0"/>
      <p:bldP spid="40022" grpId="0" animBg="1"/>
      <p:bldP spid="40023" grpId="0"/>
      <p:bldP spid="40024" grpId="0" animBg="1"/>
      <p:bldP spid="40025" grpId="0"/>
      <p:bldP spid="40028" grpId="0" animBg="1"/>
      <p:bldP spid="40029" grpId="0" animBg="1"/>
      <p:bldP spid="40030" grpId="0" animBg="1"/>
      <p:bldP spid="40032" grpId="0" animBg="1"/>
      <p:bldP spid="40032" grpId="1" animBg="1"/>
      <p:bldP spid="40037" grpId="0" animBg="1"/>
      <p:bldP spid="40037" grpId="1" animBg="1"/>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53"/>
          <p:cNvGrpSpPr>
            <a:grpSpLocks/>
          </p:cNvGrpSpPr>
          <p:nvPr/>
        </p:nvGrpSpPr>
        <p:grpSpPr bwMode="auto">
          <a:xfrm>
            <a:off x="76200" y="30163"/>
            <a:ext cx="8763000" cy="6827837"/>
            <a:chOff x="76200" y="30163"/>
            <a:chExt cx="8763000" cy="6827837"/>
          </a:xfrm>
        </p:grpSpPr>
        <p:sp>
          <p:nvSpPr>
            <p:cNvPr id="16415" name="Text Box 11"/>
            <p:cNvSpPr txBox="1">
              <a:spLocks noChangeArrowheads="1"/>
            </p:cNvSpPr>
            <p:nvPr/>
          </p:nvSpPr>
          <p:spPr bwMode="auto">
            <a:xfrm>
              <a:off x="6367462"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6416" name="Text Box 12"/>
            <p:cNvSpPr txBox="1">
              <a:spLocks noChangeArrowheads="1"/>
            </p:cNvSpPr>
            <p:nvPr/>
          </p:nvSpPr>
          <p:spPr bwMode="auto">
            <a:xfrm>
              <a:off x="6359525" y="4981575"/>
              <a:ext cx="1271587" cy="276225"/>
            </a:xfrm>
            <a:prstGeom prst="rect">
              <a:avLst/>
            </a:prstGeom>
            <a:noFill/>
            <a:ln w="9525">
              <a:noFill/>
              <a:miter lim="800000"/>
              <a:headEnd/>
              <a:tailEnd/>
            </a:ln>
          </p:spPr>
          <p:txBody>
            <a:bodyPr wrap="none">
              <a:spAutoFit/>
            </a:bodyPr>
            <a:lstStyle/>
            <a:p>
              <a:r>
                <a:rPr lang="en-US" sz="1200" b="1"/>
                <a:t>FRED WRIGHT</a:t>
              </a:r>
            </a:p>
          </p:txBody>
        </p:sp>
        <p:sp>
          <p:nvSpPr>
            <p:cNvPr id="16417" name="Text Box 13"/>
            <p:cNvSpPr txBox="1">
              <a:spLocks noChangeArrowheads="1"/>
            </p:cNvSpPr>
            <p:nvPr/>
          </p:nvSpPr>
          <p:spPr bwMode="auto">
            <a:xfrm>
              <a:off x="6780212" y="5210175"/>
              <a:ext cx="1373188" cy="276225"/>
            </a:xfrm>
            <a:prstGeom prst="rect">
              <a:avLst/>
            </a:prstGeom>
            <a:noFill/>
            <a:ln w="9525">
              <a:noFill/>
              <a:miter lim="800000"/>
              <a:headEnd/>
              <a:tailEnd/>
            </a:ln>
          </p:spPr>
          <p:txBody>
            <a:bodyPr wrap="none">
              <a:spAutoFit/>
            </a:bodyPr>
            <a:lstStyle/>
            <a:p>
              <a:r>
                <a:rPr lang="en-US" sz="1200" b="1"/>
                <a:t>MIKE FREEMAN</a:t>
              </a:r>
            </a:p>
          </p:txBody>
        </p:sp>
        <p:sp>
          <p:nvSpPr>
            <p:cNvPr id="16418" name="Oval 14"/>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16419"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6420"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6421" name="Line 73"/>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16422" name="Text Box 81"/>
            <p:cNvSpPr txBox="1">
              <a:spLocks noChangeArrowheads="1"/>
            </p:cNvSpPr>
            <p:nvPr/>
          </p:nvSpPr>
          <p:spPr bwMode="auto">
            <a:xfrm>
              <a:off x="4524375" y="6292850"/>
              <a:ext cx="581025" cy="336550"/>
            </a:xfrm>
            <a:prstGeom prst="rect">
              <a:avLst/>
            </a:prstGeom>
            <a:noFill/>
            <a:ln w="9525">
              <a:noFill/>
              <a:miter lim="800000"/>
              <a:headEnd/>
              <a:tailEnd/>
            </a:ln>
          </p:spPr>
          <p:txBody>
            <a:bodyPr wrap="none">
              <a:spAutoFit/>
            </a:bodyPr>
            <a:lstStyle/>
            <a:p>
              <a:r>
                <a:rPr lang="en-US" sz="1600"/>
                <a:t>2   3</a:t>
              </a:r>
            </a:p>
          </p:txBody>
        </p:sp>
        <p:sp>
          <p:nvSpPr>
            <p:cNvPr id="16423"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6424" name="Text Box 4"/>
            <p:cNvSpPr txBox="1">
              <a:spLocks noChangeArrowheads="1"/>
            </p:cNvSpPr>
            <p:nvPr/>
          </p:nvSpPr>
          <p:spPr bwMode="auto">
            <a:xfrm>
              <a:off x="6477000" y="30163"/>
              <a:ext cx="988925" cy="276999"/>
            </a:xfrm>
            <a:prstGeom prst="rect">
              <a:avLst/>
            </a:prstGeom>
            <a:noFill/>
            <a:ln w="9525">
              <a:noFill/>
              <a:miter lim="800000"/>
              <a:headEnd/>
              <a:tailEnd/>
            </a:ln>
          </p:spPr>
          <p:txBody>
            <a:bodyPr wrap="none">
              <a:spAutoFit/>
            </a:bodyPr>
            <a:lstStyle/>
            <a:p>
              <a:r>
                <a:rPr lang="en-US" sz="1200" b="1"/>
                <a:t> 8 / 6 / 2011</a:t>
              </a:r>
            </a:p>
          </p:txBody>
        </p:sp>
        <p:sp>
          <p:nvSpPr>
            <p:cNvPr id="16425"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6426"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6427" name="Text Box 7"/>
            <p:cNvSpPr txBox="1">
              <a:spLocks noChangeArrowheads="1"/>
            </p:cNvSpPr>
            <p:nvPr/>
          </p:nvSpPr>
          <p:spPr bwMode="auto">
            <a:xfrm>
              <a:off x="7696200" y="336550"/>
              <a:ext cx="522288" cy="274638"/>
            </a:xfrm>
            <a:prstGeom prst="rect">
              <a:avLst/>
            </a:prstGeom>
            <a:noFill/>
            <a:ln w="9525">
              <a:noFill/>
              <a:miter lim="800000"/>
              <a:headEnd/>
              <a:tailEnd/>
            </a:ln>
          </p:spPr>
          <p:txBody>
            <a:bodyPr wrap="none">
              <a:spAutoFit/>
            </a:bodyPr>
            <a:lstStyle/>
            <a:p>
              <a:r>
                <a:rPr lang="en-US" sz="1200" b="1"/>
                <a:t>7  00</a:t>
              </a:r>
            </a:p>
          </p:txBody>
        </p:sp>
        <p:sp>
          <p:nvSpPr>
            <p:cNvPr id="16428"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6429"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6430"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6431"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6432"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6433"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6434" name="Text Box 21"/>
            <p:cNvSpPr txBox="1">
              <a:spLocks noChangeArrowheads="1"/>
            </p:cNvSpPr>
            <p:nvPr/>
          </p:nvSpPr>
          <p:spPr bwMode="auto">
            <a:xfrm>
              <a:off x="276225" y="1492250"/>
              <a:ext cx="409575" cy="336550"/>
            </a:xfrm>
            <a:prstGeom prst="rect">
              <a:avLst/>
            </a:prstGeom>
            <a:noFill/>
            <a:ln w="9525">
              <a:noFill/>
              <a:miter lim="800000"/>
              <a:headEnd/>
              <a:tailEnd/>
            </a:ln>
          </p:spPr>
          <p:txBody>
            <a:bodyPr wrap="none">
              <a:spAutoFit/>
            </a:bodyPr>
            <a:lstStyle/>
            <a:p>
              <a:r>
                <a:rPr lang="en-US" sz="1600"/>
                <a:t>11</a:t>
              </a:r>
            </a:p>
          </p:txBody>
        </p:sp>
        <p:sp>
          <p:nvSpPr>
            <p:cNvPr id="16435" name="Text Box 22"/>
            <p:cNvSpPr txBox="1">
              <a:spLocks noChangeArrowheads="1"/>
            </p:cNvSpPr>
            <p:nvPr/>
          </p:nvSpPr>
          <p:spPr bwMode="auto">
            <a:xfrm>
              <a:off x="276225" y="1949450"/>
              <a:ext cx="296863" cy="336550"/>
            </a:xfrm>
            <a:prstGeom prst="rect">
              <a:avLst/>
            </a:prstGeom>
            <a:noFill/>
            <a:ln w="9525">
              <a:noFill/>
              <a:miter lim="800000"/>
              <a:headEnd/>
              <a:tailEnd/>
            </a:ln>
          </p:spPr>
          <p:txBody>
            <a:bodyPr wrap="none">
              <a:spAutoFit/>
            </a:bodyPr>
            <a:lstStyle/>
            <a:p>
              <a:r>
                <a:rPr lang="en-US" sz="1600"/>
                <a:t>4</a:t>
              </a:r>
            </a:p>
          </p:txBody>
        </p:sp>
        <p:sp>
          <p:nvSpPr>
            <p:cNvPr id="16436" name="Text Box 23"/>
            <p:cNvSpPr txBox="1">
              <a:spLocks noChangeArrowheads="1"/>
            </p:cNvSpPr>
            <p:nvPr/>
          </p:nvSpPr>
          <p:spPr bwMode="auto">
            <a:xfrm>
              <a:off x="276225" y="2406650"/>
              <a:ext cx="398463" cy="336550"/>
            </a:xfrm>
            <a:prstGeom prst="rect">
              <a:avLst/>
            </a:prstGeom>
            <a:noFill/>
            <a:ln w="9525">
              <a:noFill/>
              <a:miter lim="800000"/>
              <a:headEnd/>
              <a:tailEnd/>
            </a:ln>
          </p:spPr>
          <p:txBody>
            <a:bodyPr wrap="none">
              <a:spAutoFit/>
            </a:bodyPr>
            <a:lstStyle/>
            <a:p>
              <a:r>
                <a:rPr lang="en-US" sz="1600"/>
                <a:t>2c</a:t>
              </a:r>
            </a:p>
          </p:txBody>
        </p:sp>
        <p:sp>
          <p:nvSpPr>
            <p:cNvPr id="16437" name="Text Box 24"/>
            <p:cNvSpPr txBox="1">
              <a:spLocks noChangeArrowheads="1"/>
            </p:cNvSpPr>
            <p:nvPr/>
          </p:nvSpPr>
          <p:spPr bwMode="auto">
            <a:xfrm>
              <a:off x="465137" y="2895600"/>
              <a:ext cx="296863" cy="336550"/>
            </a:xfrm>
            <a:prstGeom prst="rect">
              <a:avLst/>
            </a:prstGeom>
            <a:noFill/>
            <a:ln w="9525">
              <a:noFill/>
              <a:miter lim="800000"/>
              <a:headEnd/>
              <a:tailEnd/>
            </a:ln>
          </p:spPr>
          <p:txBody>
            <a:bodyPr wrap="none">
              <a:spAutoFit/>
            </a:bodyPr>
            <a:lstStyle/>
            <a:p>
              <a:r>
                <a:rPr lang="en-US" sz="1600"/>
                <a:t>8</a:t>
              </a:r>
            </a:p>
          </p:txBody>
        </p:sp>
        <p:sp>
          <p:nvSpPr>
            <p:cNvPr id="16438" name="Text Box 25"/>
            <p:cNvSpPr txBox="1">
              <a:spLocks noChangeArrowheads="1"/>
            </p:cNvSpPr>
            <p:nvPr/>
          </p:nvSpPr>
          <p:spPr bwMode="auto">
            <a:xfrm>
              <a:off x="312737" y="3397250"/>
              <a:ext cx="296863" cy="336550"/>
            </a:xfrm>
            <a:prstGeom prst="rect">
              <a:avLst/>
            </a:prstGeom>
            <a:noFill/>
            <a:ln w="9525">
              <a:noFill/>
              <a:miter lim="800000"/>
              <a:headEnd/>
              <a:tailEnd/>
            </a:ln>
          </p:spPr>
          <p:txBody>
            <a:bodyPr wrap="none">
              <a:spAutoFit/>
            </a:bodyPr>
            <a:lstStyle/>
            <a:p>
              <a:r>
                <a:rPr lang="en-US" sz="1600"/>
                <a:t>3</a:t>
              </a:r>
            </a:p>
          </p:txBody>
        </p:sp>
        <p:sp>
          <p:nvSpPr>
            <p:cNvPr id="16439" name="Text Box 26"/>
            <p:cNvSpPr txBox="1">
              <a:spLocks noChangeArrowheads="1"/>
            </p:cNvSpPr>
            <p:nvPr/>
          </p:nvSpPr>
          <p:spPr bwMode="auto">
            <a:xfrm>
              <a:off x="312737" y="3854450"/>
              <a:ext cx="296863" cy="336550"/>
            </a:xfrm>
            <a:prstGeom prst="rect">
              <a:avLst/>
            </a:prstGeom>
            <a:noFill/>
            <a:ln w="9525">
              <a:noFill/>
              <a:miter lim="800000"/>
              <a:headEnd/>
              <a:tailEnd/>
            </a:ln>
          </p:spPr>
          <p:txBody>
            <a:bodyPr wrap="none">
              <a:spAutoFit/>
            </a:bodyPr>
            <a:lstStyle/>
            <a:p>
              <a:r>
                <a:rPr lang="en-US" sz="1600"/>
                <a:t>5</a:t>
              </a:r>
            </a:p>
          </p:txBody>
        </p:sp>
        <p:sp>
          <p:nvSpPr>
            <p:cNvPr id="16440" name="Text Box 27"/>
            <p:cNvSpPr txBox="1">
              <a:spLocks noChangeArrowheads="1"/>
            </p:cNvSpPr>
            <p:nvPr/>
          </p:nvSpPr>
          <p:spPr bwMode="auto">
            <a:xfrm>
              <a:off x="1779587" y="1143000"/>
              <a:ext cx="354013" cy="336550"/>
            </a:xfrm>
            <a:prstGeom prst="rect">
              <a:avLst/>
            </a:prstGeom>
            <a:noFill/>
            <a:ln w="9525">
              <a:noFill/>
              <a:miter lim="800000"/>
              <a:headEnd/>
              <a:tailEnd/>
            </a:ln>
          </p:spPr>
          <p:txBody>
            <a:bodyPr wrap="none">
              <a:spAutoFit/>
            </a:bodyPr>
            <a:lstStyle/>
            <a:p>
              <a:r>
                <a:rPr lang="en-US" sz="1600"/>
                <a:t> 6</a:t>
              </a:r>
            </a:p>
          </p:txBody>
        </p:sp>
        <p:sp>
          <p:nvSpPr>
            <p:cNvPr id="16441" name="Text Box 28"/>
            <p:cNvSpPr txBox="1">
              <a:spLocks noChangeArrowheads="1"/>
            </p:cNvSpPr>
            <p:nvPr/>
          </p:nvSpPr>
          <p:spPr bwMode="auto">
            <a:xfrm>
              <a:off x="5341937" y="1524000"/>
              <a:ext cx="296863" cy="336550"/>
            </a:xfrm>
            <a:prstGeom prst="rect">
              <a:avLst/>
            </a:prstGeom>
            <a:noFill/>
            <a:ln w="9525">
              <a:noFill/>
              <a:miter lim="800000"/>
              <a:headEnd/>
              <a:tailEnd/>
            </a:ln>
          </p:spPr>
          <p:txBody>
            <a:bodyPr wrap="none">
              <a:spAutoFit/>
            </a:bodyPr>
            <a:lstStyle/>
            <a:p>
              <a:r>
                <a:rPr lang="en-US" sz="1600"/>
                <a:t>5</a:t>
              </a:r>
            </a:p>
          </p:txBody>
        </p:sp>
        <p:sp>
          <p:nvSpPr>
            <p:cNvPr id="16442" name="Text Box 29"/>
            <p:cNvSpPr txBox="1">
              <a:spLocks noChangeArrowheads="1"/>
            </p:cNvSpPr>
            <p:nvPr/>
          </p:nvSpPr>
          <p:spPr bwMode="auto">
            <a:xfrm>
              <a:off x="5341937" y="1949450"/>
              <a:ext cx="296863" cy="336550"/>
            </a:xfrm>
            <a:prstGeom prst="rect">
              <a:avLst/>
            </a:prstGeom>
            <a:noFill/>
            <a:ln w="9525">
              <a:noFill/>
              <a:miter lim="800000"/>
              <a:headEnd/>
              <a:tailEnd/>
            </a:ln>
          </p:spPr>
          <p:txBody>
            <a:bodyPr wrap="none">
              <a:spAutoFit/>
            </a:bodyPr>
            <a:lstStyle/>
            <a:p>
              <a:r>
                <a:rPr lang="en-US" sz="1600"/>
                <a:t>1</a:t>
              </a:r>
            </a:p>
          </p:txBody>
        </p:sp>
        <p:sp>
          <p:nvSpPr>
            <p:cNvPr id="16443" name="Text Box 30"/>
            <p:cNvSpPr txBox="1">
              <a:spLocks noChangeArrowheads="1"/>
            </p:cNvSpPr>
            <p:nvPr/>
          </p:nvSpPr>
          <p:spPr bwMode="auto">
            <a:xfrm>
              <a:off x="5349875" y="2406650"/>
              <a:ext cx="296862" cy="336550"/>
            </a:xfrm>
            <a:prstGeom prst="rect">
              <a:avLst/>
            </a:prstGeom>
            <a:noFill/>
            <a:ln w="9525">
              <a:noFill/>
              <a:miter lim="800000"/>
              <a:headEnd/>
              <a:tailEnd/>
            </a:ln>
          </p:spPr>
          <p:txBody>
            <a:bodyPr wrap="none">
              <a:spAutoFit/>
            </a:bodyPr>
            <a:lstStyle/>
            <a:p>
              <a:r>
                <a:rPr lang="en-US" sz="1600"/>
                <a:t>9</a:t>
              </a:r>
            </a:p>
          </p:txBody>
        </p:sp>
        <p:sp>
          <p:nvSpPr>
            <p:cNvPr id="16444" name="Text Box 31"/>
            <p:cNvSpPr txBox="1">
              <a:spLocks noChangeArrowheads="1"/>
            </p:cNvSpPr>
            <p:nvPr/>
          </p:nvSpPr>
          <p:spPr bwMode="auto">
            <a:xfrm>
              <a:off x="5349875" y="2863850"/>
              <a:ext cx="296862" cy="336550"/>
            </a:xfrm>
            <a:prstGeom prst="rect">
              <a:avLst/>
            </a:prstGeom>
            <a:noFill/>
            <a:ln w="9525">
              <a:noFill/>
              <a:miter lim="800000"/>
              <a:headEnd/>
              <a:tailEnd/>
            </a:ln>
          </p:spPr>
          <p:txBody>
            <a:bodyPr wrap="none">
              <a:spAutoFit/>
            </a:bodyPr>
            <a:lstStyle/>
            <a:p>
              <a:r>
                <a:rPr lang="en-US" sz="1600"/>
                <a:t>6</a:t>
              </a:r>
            </a:p>
          </p:txBody>
        </p:sp>
        <p:sp>
          <p:nvSpPr>
            <p:cNvPr id="16445" name="Text Box 32"/>
            <p:cNvSpPr txBox="1">
              <a:spLocks noChangeArrowheads="1"/>
            </p:cNvSpPr>
            <p:nvPr/>
          </p:nvSpPr>
          <p:spPr bwMode="auto">
            <a:xfrm>
              <a:off x="5349875" y="3397250"/>
              <a:ext cx="296862" cy="336550"/>
            </a:xfrm>
            <a:prstGeom prst="rect">
              <a:avLst/>
            </a:prstGeom>
            <a:noFill/>
            <a:ln w="9525">
              <a:noFill/>
              <a:miter lim="800000"/>
              <a:headEnd/>
              <a:tailEnd/>
            </a:ln>
          </p:spPr>
          <p:txBody>
            <a:bodyPr wrap="none">
              <a:spAutoFit/>
            </a:bodyPr>
            <a:lstStyle/>
            <a:p>
              <a:r>
                <a:rPr lang="en-US" sz="1600"/>
                <a:t>4</a:t>
              </a:r>
            </a:p>
          </p:txBody>
        </p:sp>
        <p:sp>
          <p:nvSpPr>
            <p:cNvPr id="16446" name="Text Box 33"/>
            <p:cNvSpPr txBox="1">
              <a:spLocks noChangeArrowheads="1"/>
            </p:cNvSpPr>
            <p:nvPr/>
          </p:nvSpPr>
          <p:spPr bwMode="auto">
            <a:xfrm>
              <a:off x="5316537" y="3854450"/>
              <a:ext cx="398463" cy="336550"/>
            </a:xfrm>
            <a:prstGeom prst="rect">
              <a:avLst/>
            </a:prstGeom>
            <a:noFill/>
            <a:ln w="9525">
              <a:noFill/>
              <a:miter lim="800000"/>
              <a:headEnd/>
              <a:tailEnd/>
            </a:ln>
          </p:spPr>
          <p:txBody>
            <a:bodyPr wrap="none">
              <a:spAutoFit/>
            </a:bodyPr>
            <a:lstStyle/>
            <a:p>
              <a:r>
                <a:rPr lang="en-US" sz="1600"/>
                <a:t>8c</a:t>
              </a:r>
            </a:p>
          </p:txBody>
        </p:sp>
        <p:sp>
          <p:nvSpPr>
            <p:cNvPr id="16447" name="Text Box 34"/>
            <p:cNvSpPr txBox="1">
              <a:spLocks noChangeArrowheads="1"/>
            </p:cNvSpPr>
            <p:nvPr/>
          </p:nvSpPr>
          <p:spPr bwMode="auto">
            <a:xfrm>
              <a:off x="6696075" y="1143000"/>
              <a:ext cx="466725" cy="336550"/>
            </a:xfrm>
            <a:prstGeom prst="rect">
              <a:avLst/>
            </a:prstGeom>
            <a:noFill/>
            <a:ln w="9525">
              <a:noFill/>
              <a:miter lim="800000"/>
              <a:headEnd/>
              <a:tailEnd/>
            </a:ln>
          </p:spPr>
          <p:txBody>
            <a:bodyPr wrap="none">
              <a:spAutoFit/>
            </a:bodyPr>
            <a:lstStyle/>
            <a:p>
              <a:r>
                <a:rPr lang="en-US" sz="1600"/>
                <a:t> 13</a:t>
              </a:r>
            </a:p>
          </p:txBody>
        </p:sp>
        <p:sp>
          <p:nvSpPr>
            <p:cNvPr id="16448" name="Text Box 35"/>
            <p:cNvSpPr txBox="1">
              <a:spLocks noChangeArrowheads="1"/>
            </p:cNvSpPr>
            <p:nvPr/>
          </p:nvSpPr>
          <p:spPr bwMode="auto">
            <a:xfrm>
              <a:off x="7696200" y="595313"/>
              <a:ext cx="522288" cy="274637"/>
            </a:xfrm>
            <a:prstGeom prst="rect">
              <a:avLst/>
            </a:prstGeom>
            <a:noFill/>
            <a:ln w="9525">
              <a:noFill/>
              <a:miter lim="800000"/>
              <a:headEnd/>
              <a:tailEnd/>
            </a:ln>
          </p:spPr>
          <p:txBody>
            <a:bodyPr wrap="none">
              <a:spAutoFit/>
            </a:bodyPr>
            <a:lstStyle/>
            <a:p>
              <a:r>
                <a:rPr lang="en-US" sz="1200" b="1"/>
                <a:t>7  00</a:t>
              </a:r>
            </a:p>
          </p:txBody>
        </p:sp>
        <p:sp>
          <p:nvSpPr>
            <p:cNvPr id="16449"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6450" name="Oval 37"/>
            <p:cNvSpPr>
              <a:spLocks noChangeArrowheads="1"/>
            </p:cNvSpPr>
            <p:nvPr/>
          </p:nvSpPr>
          <p:spPr bwMode="auto">
            <a:xfrm>
              <a:off x="1274763" y="1524000"/>
              <a:ext cx="228600" cy="228600"/>
            </a:xfrm>
            <a:prstGeom prst="ellipse">
              <a:avLst/>
            </a:prstGeom>
            <a:noFill/>
            <a:ln w="9525">
              <a:solidFill>
                <a:schemeClr val="tx1"/>
              </a:solidFill>
              <a:round/>
              <a:headEnd/>
              <a:tailEnd/>
            </a:ln>
          </p:spPr>
          <p:txBody>
            <a:bodyPr wrap="none" anchor="ctr"/>
            <a:lstStyle/>
            <a:p>
              <a:endParaRPr lang="en-US"/>
            </a:p>
          </p:txBody>
        </p:sp>
        <p:sp>
          <p:nvSpPr>
            <p:cNvPr id="16451" name="Text Box 38"/>
            <p:cNvSpPr txBox="1">
              <a:spLocks noChangeArrowheads="1"/>
            </p:cNvSpPr>
            <p:nvPr/>
          </p:nvSpPr>
          <p:spPr bwMode="auto">
            <a:xfrm rot="10800000" flipV="1">
              <a:off x="1254125" y="1492250"/>
              <a:ext cx="296863" cy="336550"/>
            </a:xfrm>
            <a:prstGeom prst="rect">
              <a:avLst/>
            </a:prstGeom>
            <a:noFill/>
            <a:ln w="9525">
              <a:noFill/>
              <a:miter lim="800000"/>
              <a:headEnd/>
              <a:tailEnd/>
            </a:ln>
          </p:spPr>
          <p:txBody>
            <a:bodyPr>
              <a:spAutoFit/>
            </a:bodyPr>
            <a:lstStyle/>
            <a:p>
              <a:r>
                <a:rPr lang="en-US" sz="1600"/>
                <a:t>1</a:t>
              </a:r>
            </a:p>
          </p:txBody>
        </p:sp>
        <p:sp>
          <p:nvSpPr>
            <p:cNvPr id="16452" name="Oval 39"/>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6453" name="Oval 40"/>
            <p:cNvSpPr>
              <a:spLocks noChangeArrowheads="1"/>
            </p:cNvSpPr>
            <p:nvPr/>
          </p:nvSpPr>
          <p:spPr bwMode="auto">
            <a:xfrm>
              <a:off x="1503363" y="1524000"/>
              <a:ext cx="228600" cy="228600"/>
            </a:xfrm>
            <a:prstGeom prst="ellipse">
              <a:avLst/>
            </a:prstGeom>
            <a:noFill/>
            <a:ln w="9525">
              <a:solidFill>
                <a:schemeClr val="tx1"/>
              </a:solidFill>
              <a:round/>
              <a:headEnd/>
              <a:tailEnd/>
            </a:ln>
          </p:spPr>
          <p:txBody>
            <a:bodyPr wrap="none" anchor="ctr"/>
            <a:lstStyle/>
            <a:p>
              <a:endParaRPr lang="en-US"/>
            </a:p>
          </p:txBody>
        </p:sp>
        <p:sp>
          <p:nvSpPr>
            <p:cNvPr id="16454" name="Text Box 41"/>
            <p:cNvSpPr txBox="1">
              <a:spLocks noChangeArrowheads="1"/>
            </p:cNvSpPr>
            <p:nvPr/>
          </p:nvSpPr>
          <p:spPr bwMode="auto">
            <a:xfrm rot="10800000" flipV="1">
              <a:off x="1482725" y="1492250"/>
              <a:ext cx="296863" cy="336550"/>
            </a:xfrm>
            <a:prstGeom prst="rect">
              <a:avLst/>
            </a:prstGeom>
            <a:noFill/>
            <a:ln w="9525">
              <a:noFill/>
              <a:miter lim="800000"/>
              <a:headEnd/>
              <a:tailEnd/>
            </a:ln>
          </p:spPr>
          <p:txBody>
            <a:bodyPr>
              <a:spAutoFit/>
            </a:bodyPr>
            <a:lstStyle/>
            <a:p>
              <a:r>
                <a:rPr lang="en-US" sz="1600"/>
                <a:t>2</a:t>
              </a:r>
            </a:p>
          </p:txBody>
        </p:sp>
        <p:sp>
          <p:nvSpPr>
            <p:cNvPr id="16455" name="Oval 4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6456" name="Oval 43"/>
            <p:cNvSpPr>
              <a:spLocks noChangeArrowheads="1"/>
            </p:cNvSpPr>
            <p:nvPr/>
          </p:nvSpPr>
          <p:spPr bwMode="auto">
            <a:xfrm>
              <a:off x="1722438" y="1524000"/>
              <a:ext cx="228600" cy="228600"/>
            </a:xfrm>
            <a:prstGeom prst="ellipse">
              <a:avLst/>
            </a:prstGeom>
            <a:noFill/>
            <a:ln w="9525">
              <a:solidFill>
                <a:schemeClr val="tx1"/>
              </a:solidFill>
              <a:round/>
              <a:headEnd/>
              <a:tailEnd/>
            </a:ln>
          </p:spPr>
          <p:txBody>
            <a:bodyPr wrap="none" anchor="ctr"/>
            <a:lstStyle/>
            <a:p>
              <a:endParaRPr lang="en-US"/>
            </a:p>
          </p:txBody>
        </p:sp>
        <p:sp>
          <p:nvSpPr>
            <p:cNvPr id="16457" name="Text Box 44"/>
            <p:cNvSpPr txBox="1">
              <a:spLocks noChangeArrowheads="1"/>
            </p:cNvSpPr>
            <p:nvPr/>
          </p:nvSpPr>
          <p:spPr bwMode="auto">
            <a:xfrm rot="10800000" flipV="1">
              <a:off x="1676400" y="1492250"/>
              <a:ext cx="296863" cy="336550"/>
            </a:xfrm>
            <a:prstGeom prst="rect">
              <a:avLst/>
            </a:prstGeom>
            <a:noFill/>
            <a:ln w="9525">
              <a:noFill/>
              <a:miter lim="800000"/>
              <a:headEnd/>
              <a:tailEnd/>
            </a:ln>
          </p:spPr>
          <p:txBody>
            <a:bodyPr>
              <a:spAutoFit/>
            </a:bodyPr>
            <a:lstStyle/>
            <a:p>
              <a:r>
                <a:rPr lang="en-US" sz="1600"/>
                <a:t>P</a:t>
              </a:r>
            </a:p>
          </p:txBody>
        </p:sp>
        <p:sp>
          <p:nvSpPr>
            <p:cNvPr id="16458" name="Oval 45"/>
            <p:cNvSpPr>
              <a:spLocks noChangeArrowheads="1"/>
            </p:cNvSpPr>
            <p:nvPr/>
          </p:nvSpPr>
          <p:spPr bwMode="auto">
            <a:xfrm>
              <a:off x="1939925" y="1524000"/>
              <a:ext cx="228600" cy="228600"/>
            </a:xfrm>
            <a:prstGeom prst="ellipse">
              <a:avLst/>
            </a:prstGeom>
            <a:noFill/>
            <a:ln w="9525">
              <a:solidFill>
                <a:schemeClr val="tx1"/>
              </a:solidFill>
              <a:round/>
              <a:headEnd/>
              <a:tailEnd/>
            </a:ln>
          </p:spPr>
          <p:txBody>
            <a:bodyPr wrap="none" anchor="ctr"/>
            <a:lstStyle/>
            <a:p>
              <a:endParaRPr lang="en-US"/>
            </a:p>
          </p:txBody>
        </p:sp>
        <p:sp>
          <p:nvSpPr>
            <p:cNvPr id="16459" name="Text Box 46"/>
            <p:cNvSpPr txBox="1">
              <a:spLocks noChangeArrowheads="1"/>
            </p:cNvSpPr>
            <p:nvPr/>
          </p:nvSpPr>
          <p:spPr bwMode="auto">
            <a:xfrm rot="10800000" flipV="1">
              <a:off x="1871663" y="1492250"/>
              <a:ext cx="296862" cy="336550"/>
            </a:xfrm>
            <a:prstGeom prst="rect">
              <a:avLst/>
            </a:prstGeom>
            <a:noFill/>
            <a:ln w="9525">
              <a:noFill/>
              <a:miter lim="800000"/>
              <a:headEnd/>
              <a:tailEnd/>
            </a:ln>
          </p:spPr>
          <p:txBody>
            <a:bodyPr>
              <a:spAutoFit/>
            </a:bodyPr>
            <a:lstStyle/>
            <a:p>
              <a:r>
                <a:rPr lang="en-US" sz="1600"/>
                <a:t>R</a:t>
              </a:r>
            </a:p>
          </p:txBody>
        </p:sp>
        <p:sp>
          <p:nvSpPr>
            <p:cNvPr id="16460" name="Line 47"/>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6461" name="Text Box 48"/>
            <p:cNvSpPr txBox="1">
              <a:spLocks noChangeArrowheads="1"/>
            </p:cNvSpPr>
            <p:nvPr/>
          </p:nvSpPr>
          <p:spPr bwMode="auto">
            <a:xfrm rot="10800000" flipV="1">
              <a:off x="6180138" y="1492250"/>
              <a:ext cx="296862" cy="336550"/>
            </a:xfrm>
            <a:prstGeom prst="rect">
              <a:avLst/>
            </a:prstGeom>
            <a:noFill/>
            <a:ln w="9525">
              <a:noFill/>
              <a:miter lim="800000"/>
              <a:headEnd/>
              <a:tailEnd/>
            </a:ln>
          </p:spPr>
          <p:txBody>
            <a:bodyPr>
              <a:spAutoFit/>
            </a:bodyPr>
            <a:lstStyle/>
            <a:p>
              <a:r>
                <a:rPr lang="en-US" sz="1600"/>
                <a:t>1</a:t>
              </a:r>
            </a:p>
          </p:txBody>
        </p:sp>
        <p:sp>
          <p:nvSpPr>
            <p:cNvPr id="16462" name="Line 49"/>
            <p:cNvSpPr>
              <a:spLocks noChangeShapeType="1"/>
            </p:cNvSpPr>
            <p:nvPr/>
          </p:nvSpPr>
          <p:spPr bwMode="auto">
            <a:xfrm flipV="1">
              <a:off x="5029200" y="1524000"/>
              <a:ext cx="152400" cy="304800"/>
            </a:xfrm>
            <a:prstGeom prst="line">
              <a:avLst/>
            </a:prstGeom>
            <a:noFill/>
            <a:ln w="9525">
              <a:solidFill>
                <a:schemeClr val="tx1"/>
              </a:solidFill>
              <a:round/>
              <a:headEnd/>
              <a:tailEnd/>
            </a:ln>
          </p:spPr>
          <p:txBody>
            <a:bodyPr/>
            <a:lstStyle/>
            <a:p>
              <a:endParaRPr lang="en-US"/>
            </a:p>
          </p:txBody>
        </p:sp>
        <p:sp>
          <p:nvSpPr>
            <p:cNvPr id="16463" name="Line 50"/>
            <p:cNvSpPr>
              <a:spLocks noChangeShapeType="1"/>
            </p:cNvSpPr>
            <p:nvPr/>
          </p:nvSpPr>
          <p:spPr bwMode="auto">
            <a:xfrm>
              <a:off x="5194300" y="1524000"/>
              <a:ext cx="152400" cy="304800"/>
            </a:xfrm>
            <a:prstGeom prst="line">
              <a:avLst/>
            </a:prstGeom>
            <a:noFill/>
            <a:ln w="9525">
              <a:solidFill>
                <a:schemeClr val="tx1"/>
              </a:solidFill>
              <a:round/>
              <a:headEnd/>
              <a:tailEnd/>
            </a:ln>
          </p:spPr>
          <p:txBody>
            <a:bodyPr/>
            <a:lstStyle/>
            <a:p>
              <a:endParaRPr lang="en-US"/>
            </a:p>
          </p:txBody>
        </p:sp>
        <p:sp>
          <p:nvSpPr>
            <p:cNvPr id="16464" name="Line 51"/>
            <p:cNvSpPr>
              <a:spLocks noChangeShapeType="1"/>
            </p:cNvSpPr>
            <p:nvPr/>
          </p:nvSpPr>
          <p:spPr bwMode="auto">
            <a:xfrm>
              <a:off x="5038725" y="1828800"/>
              <a:ext cx="304800" cy="0"/>
            </a:xfrm>
            <a:prstGeom prst="line">
              <a:avLst/>
            </a:prstGeom>
            <a:noFill/>
            <a:ln w="9525">
              <a:solidFill>
                <a:schemeClr val="tx1"/>
              </a:solidFill>
              <a:round/>
              <a:headEnd/>
              <a:tailEnd/>
            </a:ln>
          </p:spPr>
          <p:txBody>
            <a:bodyPr/>
            <a:lstStyle/>
            <a:p>
              <a:endParaRPr lang="en-US"/>
            </a:p>
          </p:txBody>
        </p:sp>
        <p:sp>
          <p:nvSpPr>
            <p:cNvPr id="16465" name="Line 53"/>
            <p:cNvSpPr>
              <a:spLocks noChangeShapeType="1"/>
            </p:cNvSpPr>
            <p:nvPr/>
          </p:nvSpPr>
          <p:spPr bwMode="auto">
            <a:xfrm flipV="1">
              <a:off x="6400800" y="1524001"/>
              <a:ext cx="152400" cy="228600"/>
            </a:xfrm>
            <a:prstGeom prst="line">
              <a:avLst/>
            </a:prstGeom>
            <a:noFill/>
            <a:ln w="9525">
              <a:solidFill>
                <a:schemeClr val="tx1"/>
              </a:solidFill>
              <a:round/>
              <a:headEnd/>
              <a:tailEnd/>
            </a:ln>
          </p:spPr>
          <p:txBody>
            <a:bodyPr/>
            <a:lstStyle/>
            <a:p>
              <a:endParaRPr lang="en-US"/>
            </a:p>
          </p:txBody>
        </p:sp>
        <p:sp>
          <p:nvSpPr>
            <p:cNvPr id="16466" name="Line 54"/>
            <p:cNvSpPr>
              <a:spLocks noChangeShapeType="1"/>
            </p:cNvSpPr>
            <p:nvPr/>
          </p:nvSpPr>
          <p:spPr bwMode="auto">
            <a:xfrm>
              <a:off x="6553200" y="1524001"/>
              <a:ext cx="152400" cy="228600"/>
            </a:xfrm>
            <a:prstGeom prst="line">
              <a:avLst/>
            </a:prstGeom>
            <a:noFill/>
            <a:ln w="9525">
              <a:solidFill>
                <a:schemeClr val="tx1"/>
              </a:solidFill>
              <a:round/>
              <a:headEnd/>
              <a:tailEnd/>
            </a:ln>
          </p:spPr>
          <p:txBody>
            <a:bodyPr/>
            <a:lstStyle/>
            <a:p>
              <a:endParaRPr lang="en-US"/>
            </a:p>
          </p:txBody>
        </p:sp>
        <p:sp>
          <p:nvSpPr>
            <p:cNvPr id="16467" name="Line 55"/>
            <p:cNvSpPr>
              <a:spLocks noChangeShapeType="1"/>
            </p:cNvSpPr>
            <p:nvPr/>
          </p:nvSpPr>
          <p:spPr bwMode="auto">
            <a:xfrm>
              <a:off x="6400800" y="1752601"/>
              <a:ext cx="304800" cy="0"/>
            </a:xfrm>
            <a:prstGeom prst="line">
              <a:avLst/>
            </a:prstGeom>
            <a:noFill/>
            <a:ln w="9525">
              <a:solidFill>
                <a:schemeClr val="tx1"/>
              </a:solidFill>
              <a:round/>
              <a:headEnd/>
              <a:tailEnd/>
            </a:ln>
          </p:spPr>
          <p:txBody>
            <a:bodyPr/>
            <a:lstStyle/>
            <a:p>
              <a:endParaRPr lang="en-US"/>
            </a:p>
          </p:txBody>
        </p:sp>
        <p:sp>
          <p:nvSpPr>
            <p:cNvPr id="16468" name="Text Box 56"/>
            <p:cNvSpPr txBox="1">
              <a:spLocks noChangeArrowheads="1"/>
            </p:cNvSpPr>
            <p:nvPr/>
          </p:nvSpPr>
          <p:spPr bwMode="auto">
            <a:xfrm rot="10800000" flipV="1">
              <a:off x="6408738" y="1492251"/>
              <a:ext cx="296862" cy="336550"/>
            </a:xfrm>
            <a:prstGeom prst="rect">
              <a:avLst/>
            </a:prstGeom>
            <a:noFill/>
            <a:ln w="9525">
              <a:noFill/>
              <a:miter lim="800000"/>
              <a:headEnd/>
              <a:tailEnd/>
            </a:ln>
          </p:spPr>
          <p:txBody>
            <a:bodyPr>
              <a:spAutoFit/>
            </a:bodyPr>
            <a:lstStyle/>
            <a:p>
              <a:r>
                <a:rPr lang="en-US" sz="1600"/>
                <a:t>2</a:t>
              </a:r>
            </a:p>
          </p:txBody>
        </p:sp>
        <p:sp>
          <p:nvSpPr>
            <p:cNvPr id="16469" name="Line 57"/>
            <p:cNvSpPr>
              <a:spLocks noChangeShapeType="1"/>
            </p:cNvSpPr>
            <p:nvPr/>
          </p:nvSpPr>
          <p:spPr bwMode="auto">
            <a:xfrm rot="600000" flipV="1">
              <a:off x="4636098" y="1406525"/>
              <a:ext cx="76200" cy="146050"/>
            </a:xfrm>
            <a:prstGeom prst="line">
              <a:avLst/>
            </a:prstGeom>
            <a:noFill/>
            <a:ln w="9525">
              <a:solidFill>
                <a:schemeClr val="tx1"/>
              </a:solidFill>
              <a:round/>
              <a:headEnd/>
              <a:tailEnd/>
            </a:ln>
          </p:spPr>
          <p:txBody>
            <a:bodyPr/>
            <a:lstStyle/>
            <a:p>
              <a:endParaRPr lang="en-US"/>
            </a:p>
          </p:txBody>
        </p:sp>
        <p:sp>
          <p:nvSpPr>
            <p:cNvPr id="16470" name="Line 58"/>
            <p:cNvSpPr>
              <a:spLocks noChangeShapeType="1"/>
            </p:cNvSpPr>
            <p:nvPr/>
          </p:nvSpPr>
          <p:spPr bwMode="auto">
            <a:xfrm rot="17400000" flipV="1">
              <a:off x="4757047" y="1412875"/>
              <a:ext cx="76200" cy="146050"/>
            </a:xfrm>
            <a:prstGeom prst="line">
              <a:avLst/>
            </a:prstGeom>
            <a:noFill/>
            <a:ln w="9525">
              <a:solidFill>
                <a:schemeClr val="tx1"/>
              </a:solidFill>
              <a:round/>
              <a:headEnd/>
              <a:tailEnd/>
            </a:ln>
          </p:spPr>
          <p:txBody>
            <a:bodyPr/>
            <a:lstStyle/>
            <a:p>
              <a:endParaRPr lang="en-US"/>
            </a:p>
          </p:txBody>
        </p:sp>
        <p:sp>
          <p:nvSpPr>
            <p:cNvPr id="16471" name="Line 59"/>
            <p:cNvSpPr>
              <a:spLocks noChangeShapeType="1"/>
            </p:cNvSpPr>
            <p:nvPr/>
          </p:nvSpPr>
          <p:spPr bwMode="auto">
            <a:xfrm>
              <a:off x="4645922" y="1544638"/>
              <a:ext cx="182563" cy="0"/>
            </a:xfrm>
            <a:prstGeom prst="line">
              <a:avLst/>
            </a:prstGeom>
            <a:noFill/>
            <a:ln w="9525">
              <a:solidFill>
                <a:schemeClr val="tx1"/>
              </a:solidFill>
              <a:round/>
              <a:headEnd/>
              <a:tailEnd/>
            </a:ln>
          </p:spPr>
          <p:txBody>
            <a:bodyPr/>
            <a:lstStyle/>
            <a:p>
              <a:endParaRPr lang="en-US"/>
            </a:p>
          </p:txBody>
        </p:sp>
        <p:sp>
          <p:nvSpPr>
            <p:cNvPr id="16472" name="Line 60"/>
            <p:cNvSpPr>
              <a:spLocks noChangeShapeType="1"/>
            </p:cNvSpPr>
            <p:nvPr/>
          </p:nvSpPr>
          <p:spPr bwMode="auto">
            <a:xfrm flipV="1">
              <a:off x="6705600" y="1524001"/>
              <a:ext cx="152400" cy="228600"/>
            </a:xfrm>
            <a:prstGeom prst="line">
              <a:avLst/>
            </a:prstGeom>
            <a:noFill/>
            <a:ln w="9525">
              <a:solidFill>
                <a:schemeClr val="tx1"/>
              </a:solidFill>
              <a:round/>
              <a:headEnd/>
              <a:tailEnd/>
            </a:ln>
          </p:spPr>
          <p:txBody>
            <a:bodyPr/>
            <a:lstStyle/>
            <a:p>
              <a:endParaRPr lang="en-US"/>
            </a:p>
          </p:txBody>
        </p:sp>
        <p:sp>
          <p:nvSpPr>
            <p:cNvPr id="16473" name="Line 61"/>
            <p:cNvSpPr>
              <a:spLocks noChangeShapeType="1"/>
            </p:cNvSpPr>
            <p:nvPr/>
          </p:nvSpPr>
          <p:spPr bwMode="auto">
            <a:xfrm>
              <a:off x="6858000" y="1524001"/>
              <a:ext cx="152400" cy="228600"/>
            </a:xfrm>
            <a:prstGeom prst="line">
              <a:avLst/>
            </a:prstGeom>
            <a:noFill/>
            <a:ln w="9525">
              <a:solidFill>
                <a:schemeClr val="tx1"/>
              </a:solidFill>
              <a:round/>
              <a:headEnd/>
              <a:tailEnd/>
            </a:ln>
          </p:spPr>
          <p:txBody>
            <a:bodyPr/>
            <a:lstStyle/>
            <a:p>
              <a:endParaRPr lang="en-US"/>
            </a:p>
          </p:txBody>
        </p:sp>
        <p:sp>
          <p:nvSpPr>
            <p:cNvPr id="16474" name="Line 62"/>
            <p:cNvSpPr>
              <a:spLocks noChangeShapeType="1"/>
            </p:cNvSpPr>
            <p:nvPr/>
          </p:nvSpPr>
          <p:spPr bwMode="auto">
            <a:xfrm>
              <a:off x="6705600" y="1752601"/>
              <a:ext cx="304800" cy="0"/>
            </a:xfrm>
            <a:prstGeom prst="line">
              <a:avLst/>
            </a:prstGeom>
            <a:noFill/>
            <a:ln w="9525">
              <a:solidFill>
                <a:schemeClr val="tx1"/>
              </a:solidFill>
              <a:round/>
              <a:headEnd/>
              <a:tailEnd/>
            </a:ln>
          </p:spPr>
          <p:txBody>
            <a:bodyPr/>
            <a:lstStyle/>
            <a:p>
              <a:endParaRPr lang="en-US"/>
            </a:p>
          </p:txBody>
        </p:sp>
        <p:sp>
          <p:nvSpPr>
            <p:cNvPr id="16475" name="Text Box 63"/>
            <p:cNvSpPr txBox="1">
              <a:spLocks noChangeArrowheads="1"/>
            </p:cNvSpPr>
            <p:nvPr/>
          </p:nvSpPr>
          <p:spPr bwMode="auto">
            <a:xfrm rot="10800000" flipV="1">
              <a:off x="6713538" y="1492251"/>
              <a:ext cx="296862" cy="336550"/>
            </a:xfrm>
            <a:prstGeom prst="rect">
              <a:avLst/>
            </a:prstGeom>
            <a:noFill/>
            <a:ln w="9525">
              <a:noFill/>
              <a:miter lim="800000"/>
              <a:headEnd/>
              <a:tailEnd/>
            </a:ln>
          </p:spPr>
          <p:txBody>
            <a:bodyPr>
              <a:spAutoFit/>
            </a:bodyPr>
            <a:lstStyle/>
            <a:p>
              <a:r>
                <a:rPr lang="en-US" sz="1600"/>
                <a:t>R</a:t>
              </a:r>
            </a:p>
          </p:txBody>
        </p:sp>
        <p:sp>
          <p:nvSpPr>
            <p:cNvPr id="16476" name="Line 64"/>
            <p:cNvSpPr>
              <a:spLocks noChangeShapeType="1"/>
            </p:cNvSpPr>
            <p:nvPr/>
          </p:nvSpPr>
          <p:spPr bwMode="auto">
            <a:xfrm flipV="1">
              <a:off x="4343400" y="1600200"/>
              <a:ext cx="136525" cy="119062"/>
            </a:xfrm>
            <a:prstGeom prst="line">
              <a:avLst/>
            </a:prstGeom>
            <a:noFill/>
            <a:ln w="9525">
              <a:solidFill>
                <a:schemeClr val="tx1"/>
              </a:solidFill>
              <a:round/>
              <a:headEnd/>
              <a:tailEnd/>
            </a:ln>
          </p:spPr>
          <p:txBody>
            <a:bodyPr/>
            <a:lstStyle/>
            <a:p>
              <a:endParaRPr lang="en-US"/>
            </a:p>
          </p:txBody>
        </p:sp>
        <p:sp>
          <p:nvSpPr>
            <p:cNvPr id="16477" name="Text Box 65"/>
            <p:cNvSpPr txBox="1">
              <a:spLocks noChangeArrowheads="1"/>
            </p:cNvSpPr>
            <p:nvPr/>
          </p:nvSpPr>
          <p:spPr bwMode="auto">
            <a:xfrm rot="10800000" flipV="1">
              <a:off x="1254125" y="1949450"/>
              <a:ext cx="304800" cy="336550"/>
            </a:xfrm>
            <a:prstGeom prst="rect">
              <a:avLst/>
            </a:prstGeom>
            <a:noFill/>
            <a:ln w="9525">
              <a:noFill/>
              <a:miter lim="800000"/>
              <a:headEnd/>
              <a:tailEnd/>
            </a:ln>
          </p:spPr>
          <p:txBody>
            <a:bodyPr>
              <a:spAutoFit/>
            </a:bodyPr>
            <a:lstStyle/>
            <a:p>
              <a:r>
                <a:rPr lang="en-US" sz="1600"/>
                <a:t>3</a:t>
              </a:r>
            </a:p>
          </p:txBody>
        </p:sp>
        <p:sp>
          <p:nvSpPr>
            <p:cNvPr id="16478" name="Line 67"/>
            <p:cNvSpPr>
              <a:spLocks noChangeShapeType="1"/>
            </p:cNvSpPr>
            <p:nvPr/>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16479" name="Text Box 68"/>
            <p:cNvSpPr txBox="1">
              <a:spLocks noChangeArrowheads="1"/>
            </p:cNvSpPr>
            <p:nvPr/>
          </p:nvSpPr>
          <p:spPr bwMode="auto">
            <a:xfrm>
              <a:off x="312737" y="2895600"/>
              <a:ext cx="296863" cy="336550"/>
            </a:xfrm>
            <a:prstGeom prst="rect">
              <a:avLst/>
            </a:prstGeom>
            <a:noFill/>
            <a:ln w="9525">
              <a:noFill/>
              <a:miter lim="800000"/>
              <a:headEnd/>
              <a:tailEnd/>
            </a:ln>
          </p:spPr>
          <p:txBody>
            <a:bodyPr wrap="none">
              <a:spAutoFit/>
            </a:bodyPr>
            <a:lstStyle/>
            <a:p>
              <a:r>
                <a:rPr lang="en-US" sz="1600"/>
                <a:t>1</a:t>
              </a:r>
            </a:p>
          </p:txBody>
        </p:sp>
        <p:sp>
          <p:nvSpPr>
            <p:cNvPr id="16480" name="Text Box 70"/>
            <p:cNvSpPr txBox="1">
              <a:spLocks noChangeArrowheads="1"/>
            </p:cNvSpPr>
            <p:nvPr/>
          </p:nvSpPr>
          <p:spPr bwMode="auto">
            <a:xfrm>
              <a:off x="1406525" y="1949450"/>
              <a:ext cx="601663" cy="336550"/>
            </a:xfrm>
            <a:prstGeom prst="rect">
              <a:avLst/>
            </a:prstGeom>
            <a:noFill/>
            <a:ln w="9525">
              <a:noFill/>
              <a:miter lim="800000"/>
              <a:headEnd/>
              <a:tailEnd/>
            </a:ln>
          </p:spPr>
          <p:txBody>
            <a:bodyPr wrap="none">
              <a:spAutoFit/>
            </a:bodyPr>
            <a:lstStyle/>
            <a:p>
              <a:r>
                <a:rPr lang="en-US" sz="1600"/>
                <a:t>S1/8</a:t>
              </a:r>
            </a:p>
          </p:txBody>
        </p:sp>
        <p:sp>
          <p:nvSpPr>
            <p:cNvPr id="16481" name="Text Box 75"/>
            <p:cNvSpPr txBox="1">
              <a:spLocks noChangeArrowheads="1"/>
            </p:cNvSpPr>
            <p:nvPr/>
          </p:nvSpPr>
          <p:spPr bwMode="auto">
            <a:xfrm>
              <a:off x="1905000" y="1949450"/>
              <a:ext cx="1051891" cy="338554"/>
            </a:xfrm>
            <a:prstGeom prst="rect">
              <a:avLst/>
            </a:prstGeom>
            <a:noFill/>
            <a:ln w="9525">
              <a:noFill/>
              <a:miter lim="800000"/>
              <a:headEnd/>
              <a:tailEnd/>
            </a:ln>
          </p:spPr>
          <p:txBody>
            <a:bodyPr wrap="none">
              <a:spAutoFit/>
            </a:bodyPr>
            <a:lstStyle/>
            <a:p>
              <a:r>
                <a:rPr lang="en-US" sz="1600"/>
                <a:t>Sx7/4,3/6</a:t>
              </a:r>
            </a:p>
          </p:txBody>
        </p:sp>
        <p:sp>
          <p:nvSpPr>
            <p:cNvPr id="16482" name="Line 76"/>
            <p:cNvSpPr>
              <a:spLocks noChangeShapeType="1"/>
            </p:cNvSpPr>
            <p:nvPr/>
          </p:nvSpPr>
          <p:spPr bwMode="auto">
            <a:xfrm flipV="1">
              <a:off x="5418137" y="3429000"/>
              <a:ext cx="228600" cy="195263"/>
            </a:xfrm>
            <a:prstGeom prst="line">
              <a:avLst/>
            </a:prstGeom>
            <a:noFill/>
            <a:ln w="25400">
              <a:solidFill>
                <a:schemeClr val="tx1"/>
              </a:solidFill>
              <a:round/>
              <a:headEnd/>
              <a:tailEnd/>
            </a:ln>
          </p:spPr>
          <p:txBody>
            <a:bodyPr/>
            <a:lstStyle/>
            <a:p>
              <a:endParaRPr lang="en-US"/>
            </a:p>
          </p:txBody>
        </p:sp>
        <p:sp>
          <p:nvSpPr>
            <p:cNvPr id="16483" name="Text Box 77"/>
            <p:cNvSpPr txBox="1">
              <a:spLocks noChangeArrowheads="1"/>
            </p:cNvSpPr>
            <p:nvPr/>
          </p:nvSpPr>
          <p:spPr bwMode="auto">
            <a:xfrm>
              <a:off x="5570537" y="3397250"/>
              <a:ext cx="296863" cy="336550"/>
            </a:xfrm>
            <a:prstGeom prst="rect">
              <a:avLst/>
            </a:prstGeom>
            <a:noFill/>
            <a:ln w="9525">
              <a:noFill/>
              <a:miter lim="800000"/>
              <a:headEnd/>
              <a:tailEnd/>
            </a:ln>
          </p:spPr>
          <p:txBody>
            <a:bodyPr wrap="none">
              <a:spAutoFit/>
            </a:bodyPr>
            <a:lstStyle/>
            <a:p>
              <a:r>
                <a:rPr lang="en-US" sz="1600"/>
                <a:t>7</a:t>
              </a:r>
            </a:p>
          </p:txBody>
        </p:sp>
        <p:sp>
          <p:nvSpPr>
            <p:cNvPr id="16484" name="Line 78"/>
            <p:cNvSpPr>
              <a:spLocks noChangeShapeType="1"/>
            </p:cNvSpPr>
            <p:nvPr/>
          </p:nvSpPr>
          <p:spPr bwMode="auto">
            <a:xfrm flipV="1">
              <a:off x="5341937" y="2928938"/>
              <a:ext cx="228600" cy="195262"/>
            </a:xfrm>
            <a:prstGeom prst="line">
              <a:avLst/>
            </a:prstGeom>
            <a:noFill/>
            <a:ln w="25400">
              <a:solidFill>
                <a:schemeClr val="tx1"/>
              </a:solidFill>
              <a:round/>
              <a:headEnd/>
              <a:tailEnd/>
            </a:ln>
          </p:spPr>
          <p:txBody>
            <a:bodyPr/>
            <a:lstStyle/>
            <a:p>
              <a:endParaRPr lang="en-US"/>
            </a:p>
          </p:txBody>
        </p:sp>
        <p:sp>
          <p:nvSpPr>
            <p:cNvPr id="16485" name="Text Box 79"/>
            <p:cNvSpPr txBox="1">
              <a:spLocks noChangeArrowheads="1"/>
            </p:cNvSpPr>
            <p:nvPr/>
          </p:nvSpPr>
          <p:spPr bwMode="auto">
            <a:xfrm>
              <a:off x="5570537" y="2863850"/>
              <a:ext cx="296863" cy="336550"/>
            </a:xfrm>
            <a:prstGeom prst="rect">
              <a:avLst/>
            </a:prstGeom>
            <a:noFill/>
            <a:ln w="9525">
              <a:noFill/>
              <a:miter lim="800000"/>
              <a:headEnd/>
              <a:tailEnd/>
            </a:ln>
          </p:spPr>
          <p:txBody>
            <a:bodyPr wrap="none">
              <a:spAutoFit/>
            </a:bodyPr>
            <a:lstStyle/>
            <a:p>
              <a:r>
                <a:rPr lang="en-US" sz="1600"/>
                <a:t>3</a:t>
              </a:r>
            </a:p>
          </p:txBody>
        </p:sp>
        <p:sp>
          <p:nvSpPr>
            <p:cNvPr id="326" name="Line 80"/>
            <p:cNvSpPr>
              <a:spLocks noChangeShapeType="1"/>
            </p:cNvSpPr>
            <p:nvPr/>
          </p:nvSpPr>
          <p:spPr bwMode="auto">
            <a:xfrm flipV="1">
              <a:off x="5029200" y="4605338"/>
              <a:ext cx="136525" cy="119062"/>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327" name="Line 80"/>
            <p:cNvSpPr>
              <a:spLocks noChangeShapeType="1"/>
            </p:cNvSpPr>
            <p:nvPr/>
          </p:nvSpPr>
          <p:spPr bwMode="auto">
            <a:xfrm flipV="1">
              <a:off x="5181600" y="4648200"/>
              <a:ext cx="136525" cy="11906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grpSp>
      <p:sp>
        <p:nvSpPr>
          <p:cNvPr id="16387" name="Oval 77"/>
          <p:cNvSpPr>
            <a:spLocks noChangeArrowheads="1"/>
          </p:cNvSpPr>
          <p:nvPr/>
        </p:nvSpPr>
        <p:spPr bwMode="auto">
          <a:xfrm>
            <a:off x="2895600" y="2009775"/>
            <a:ext cx="228600" cy="228600"/>
          </a:xfrm>
          <a:prstGeom prst="ellipse">
            <a:avLst/>
          </a:prstGeom>
          <a:noFill/>
          <a:ln w="9525">
            <a:solidFill>
              <a:schemeClr val="tx1"/>
            </a:solidFill>
            <a:round/>
            <a:headEnd/>
            <a:tailEnd/>
          </a:ln>
        </p:spPr>
        <p:txBody>
          <a:bodyPr wrap="none" anchor="ctr"/>
          <a:lstStyle/>
          <a:p>
            <a:endParaRPr lang="en-US"/>
          </a:p>
        </p:txBody>
      </p:sp>
      <p:sp>
        <p:nvSpPr>
          <p:cNvPr id="16388" name="Text Box 78"/>
          <p:cNvSpPr txBox="1">
            <a:spLocks noChangeArrowheads="1"/>
          </p:cNvSpPr>
          <p:nvPr/>
        </p:nvSpPr>
        <p:spPr bwMode="auto">
          <a:xfrm rot="10800000" flipV="1">
            <a:off x="2819400" y="1981200"/>
            <a:ext cx="296863" cy="336550"/>
          </a:xfrm>
          <a:prstGeom prst="rect">
            <a:avLst/>
          </a:prstGeom>
          <a:noFill/>
          <a:ln w="9525">
            <a:noFill/>
            <a:miter lim="800000"/>
            <a:headEnd/>
            <a:tailEnd/>
          </a:ln>
        </p:spPr>
        <p:txBody>
          <a:bodyPr>
            <a:spAutoFit/>
          </a:bodyPr>
          <a:lstStyle/>
          <a:p>
            <a:r>
              <a:rPr lang="en-US" sz="1600"/>
              <a:t>R</a:t>
            </a:r>
          </a:p>
        </p:txBody>
      </p:sp>
      <p:sp>
        <p:nvSpPr>
          <p:cNvPr id="16389" name="Text Box 80"/>
          <p:cNvSpPr txBox="1">
            <a:spLocks noChangeArrowheads="1"/>
          </p:cNvSpPr>
          <p:nvPr/>
        </p:nvSpPr>
        <p:spPr bwMode="auto">
          <a:xfrm>
            <a:off x="6180138" y="1981200"/>
            <a:ext cx="296862" cy="336550"/>
          </a:xfrm>
          <a:prstGeom prst="rect">
            <a:avLst/>
          </a:prstGeom>
          <a:noFill/>
          <a:ln w="9525">
            <a:noFill/>
            <a:miter lim="800000"/>
            <a:headEnd/>
            <a:tailEnd/>
          </a:ln>
        </p:spPr>
        <p:txBody>
          <a:bodyPr wrap="none">
            <a:spAutoFit/>
          </a:bodyPr>
          <a:lstStyle/>
          <a:p>
            <a:r>
              <a:rPr lang="en-US" sz="1600"/>
              <a:t>3</a:t>
            </a:r>
          </a:p>
        </p:txBody>
      </p:sp>
      <p:sp>
        <p:nvSpPr>
          <p:cNvPr id="16390" name="Oval 81"/>
          <p:cNvSpPr>
            <a:spLocks noChangeArrowheads="1"/>
          </p:cNvSpPr>
          <p:nvPr/>
        </p:nvSpPr>
        <p:spPr bwMode="auto">
          <a:xfrm>
            <a:off x="6400800" y="2006600"/>
            <a:ext cx="228600" cy="228600"/>
          </a:xfrm>
          <a:prstGeom prst="ellipse">
            <a:avLst/>
          </a:prstGeom>
          <a:noFill/>
          <a:ln w="9525">
            <a:solidFill>
              <a:schemeClr val="tx1"/>
            </a:solidFill>
            <a:round/>
            <a:headEnd/>
            <a:tailEnd/>
          </a:ln>
        </p:spPr>
        <p:txBody>
          <a:bodyPr wrap="none" anchor="ctr"/>
          <a:lstStyle/>
          <a:p>
            <a:endParaRPr lang="en-US"/>
          </a:p>
        </p:txBody>
      </p:sp>
      <p:sp>
        <p:nvSpPr>
          <p:cNvPr id="16391" name="Text Box 82"/>
          <p:cNvSpPr txBox="1">
            <a:spLocks noChangeArrowheads="1"/>
          </p:cNvSpPr>
          <p:nvPr/>
        </p:nvSpPr>
        <p:spPr bwMode="auto">
          <a:xfrm rot="10800000" flipV="1">
            <a:off x="6367463" y="1949450"/>
            <a:ext cx="296862" cy="336550"/>
          </a:xfrm>
          <a:prstGeom prst="rect">
            <a:avLst/>
          </a:prstGeom>
          <a:noFill/>
          <a:ln w="9525">
            <a:noFill/>
            <a:miter lim="800000"/>
            <a:headEnd/>
            <a:tailEnd/>
          </a:ln>
        </p:spPr>
        <p:txBody>
          <a:bodyPr>
            <a:spAutoFit/>
          </a:bodyPr>
          <a:lstStyle/>
          <a:p>
            <a:r>
              <a:rPr lang="en-US" sz="1600"/>
              <a:t>4</a:t>
            </a:r>
          </a:p>
        </p:txBody>
      </p:sp>
      <p:sp>
        <p:nvSpPr>
          <p:cNvPr id="16392" name="Oval 83"/>
          <p:cNvSpPr>
            <a:spLocks noChangeArrowheads="1"/>
          </p:cNvSpPr>
          <p:nvPr/>
        </p:nvSpPr>
        <p:spPr bwMode="auto">
          <a:xfrm>
            <a:off x="6629400" y="2006600"/>
            <a:ext cx="228600" cy="228600"/>
          </a:xfrm>
          <a:prstGeom prst="ellipse">
            <a:avLst/>
          </a:prstGeom>
          <a:noFill/>
          <a:ln w="9525">
            <a:solidFill>
              <a:schemeClr val="tx1"/>
            </a:solidFill>
            <a:round/>
            <a:headEnd/>
            <a:tailEnd/>
          </a:ln>
        </p:spPr>
        <p:txBody>
          <a:bodyPr wrap="none" anchor="ctr"/>
          <a:lstStyle/>
          <a:p>
            <a:endParaRPr lang="en-US"/>
          </a:p>
        </p:txBody>
      </p:sp>
      <p:sp>
        <p:nvSpPr>
          <p:cNvPr id="16393" name="Text Box 84"/>
          <p:cNvSpPr txBox="1">
            <a:spLocks noChangeArrowheads="1"/>
          </p:cNvSpPr>
          <p:nvPr/>
        </p:nvSpPr>
        <p:spPr bwMode="auto">
          <a:xfrm rot="10800000" flipV="1">
            <a:off x="6596063" y="1949450"/>
            <a:ext cx="296862" cy="336550"/>
          </a:xfrm>
          <a:prstGeom prst="rect">
            <a:avLst/>
          </a:prstGeom>
          <a:noFill/>
          <a:ln w="9525">
            <a:noFill/>
            <a:miter lim="800000"/>
            <a:headEnd/>
            <a:tailEnd/>
          </a:ln>
        </p:spPr>
        <p:txBody>
          <a:bodyPr>
            <a:spAutoFit/>
          </a:bodyPr>
          <a:lstStyle/>
          <a:p>
            <a:r>
              <a:rPr lang="en-US" sz="1600"/>
              <a:t>5</a:t>
            </a:r>
          </a:p>
        </p:txBody>
      </p:sp>
      <p:sp>
        <p:nvSpPr>
          <p:cNvPr id="16394" name="Oval 85"/>
          <p:cNvSpPr>
            <a:spLocks noChangeArrowheads="1"/>
          </p:cNvSpPr>
          <p:nvPr/>
        </p:nvSpPr>
        <p:spPr bwMode="auto">
          <a:xfrm>
            <a:off x="6835775" y="2006600"/>
            <a:ext cx="228600" cy="228600"/>
          </a:xfrm>
          <a:prstGeom prst="ellipse">
            <a:avLst/>
          </a:prstGeom>
          <a:noFill/>
          <a:ln w="9525">
            <a:solidFill>
              <a:schemeClr val="tx1"/>
            </a:solidFill>
            <a:round/>
            <a:headEnd/>
            <a:tailEnd/>
          </a:ln>
        </p:spPr>
        <p:txBody>
          <a:bodyPr wrap="none" anchor="ctr"/>
          <a:lstStyle/>
          <a:p>
            <a:endParaRPr lang="en-US"/>
          </a:p>
        </p:txBody>
      </p:sp>
      <p:sp>
        <p:nvSpPr>
          <p:cNvPr id="16395" name="Text Box 86"/>
          <p:cNvSpPr txBox="1">
            <a:spLocks noChangeArrowheads="1"/>
          </p:cNvSpPr>
          <p:nvPr/>
        </p:nvSpPr>
        <p:spPr bwMode="auto">
          <a:xfrm rot="10800000" flipV="1">
            <a:off x="6789738" y="1981200"/>
            <a:ext cx="296862" cy="336550"/>
          </a:xfrm>
          <a:prstGeom prst="rect">
            <a:avLst/>
          </a:prstGeom>
          <a:noFill/>
          <a:ln w="9525">
            <a:noFill/>
            <a:miter lim="800000"/>
            <a:headEnd/>
            <a:tailEnd/>
          </a:ln>
        </p:spPr>
        <p:txBody>
          <a:bodyPr>
            <a:spAutoFit/>
          </a:bodyPr>
          <a:lstStyle/>
          <a:p>
            <a:r>
              <a:rPr lang="en-US" sz="1600"/>
              <a:t>6</a:t>
            </a:r>
          </a:p>
        </p:txBody>
      </p:sp>
      <p:sp>
        <p:nvSpPr>
          <p:cNvPr id="16396" name="Oval 88"/>
          <p:cNvSpPr>
            <a:spLocks noChangeArrowheads="1"/>
          </p:cNvSpPr>
          <p:nvPr/>
        </p:nvSpPr>
        <p:spPr bwMode="auto">
          <a:xfrm>
            <a:off x="4648200" y="1752600"/>
            <a:ext cx="152400" cy="152400"/>
          </a:xfrm>
          <a:prstGeom prst="ellipse">
            <a:avLst/>
          </a:prstGeom>
          <a:noFill/>
          <a:ln w="9525">
            <a:solidFill>
              <a:schemeClr val="tx1"/>
            </a:solidFill>
            <a:round/>
            <a:headEnd/>
            <a:tailEnd/>
          </a:ln>
        </p:spPr>
        <p:txBody>
          <a:bodyPr wrap="none" anchor="ctr"/>
          <a:lstStyle/>
          <a:p>
            <a:endParaRPr lang="en-US"/>
          </a:p>
        </p:txBody>
      </p:sp>
      <p:sp>
        <p:nvSpPr>
          <p:cNvPr id="16397" name="Oval 89"/>
          <p:cNvSpPr>
            <a:spLocks noChangeArrowheads="1"/>
          </p:cNvSpPr>
          <p:nvPr/>
        </p:nvSpPr>
        <p:spPr bwMode="auto">
          <a:xfrm>
            <a:off x="4648200" y="1905000"/>
            <a:ext cx="152400" cy="152400"/>
          </a:xfrm>
          <a:prstGeom prst="ellipse">
            <a:avLst/>
          </a:prstGeom>
          <a:noFill/>
          <a:ln w="9525">
            <a:solidFill>
              <a:schemeClr val="tx1"/>
            </a:solidFill>
            <a:round/>
            <a:headEnd/>
            <a:tailEnd/>
          </a:ln>
        </p:spPr>
        <p:txBody>
          <a:bodyPr wrap="none" anchor="ctr"/>
          <a:lstStyle/>
          <a:p>
            <a:endParaRPr lang="en-US"/>
          </a:p>
        </p:txBody>
      </p:sp>
      <p:sp>
        <p:nvSpPr>
          <p:cNvPr id="43102" name="Rectangle 94"/>
          <p:cNvSpPr>
            <a:spLocks noChangeArrowheads="1"/>
          </p:cNvSpPr>
          <p:nvPr/>
        </p:nvSpPr>
        <p:spPr bwMode="auto">
          <a:xfrm>
            <a:off x="0" y="34290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serves for three more points.  </a:t>
            </a:r>
            <a:endParaRPr lang="en-US" sz="4400">
              <a:solidFill>
                <a:schemeClr val="tx2"/>
              </a:solidFill>
            </a:endParaRPr>
          </a:p>
        </p:txBody>
      </p:sp>
      <p:sp>
        <p:nvSpPr>
          <p:cNvPr id="43103" name="Oval 95"/>
          <p:cNvSpPr>
            <a:spLocks noChangeArrowheads="1"/>
          </p:cNvSpPr>
          <p:nvPr/>
        </p:nvSpPr>
        <p:spPr bwMode="auto">
          <a:xfrm>
            <a:off x="7086600" y="2006600"/>
            <a:ext cx="228600" cy="228600"/>
          </a:xfrm>
          <a:prstGeom prst="ellipse">
            <a:avLst/>
          </a:prstGeom>
          <a:noFill/>
          <a:ln w="9525">
            <a:solidFill>
              <a:schemeClr val="tx1"/>
            </a:solidFill>
            <a:round/>
            <a:headEnd/>
            <a:tailEnd/>
          </a:ln>
        </p:spPr>
        <p:txBody>
          <a:bodyPr wrap="none" anchor="ctr"/>
          <a:lstStyle/>
          <a:p>
            <a:endParaRPr lang="en-US"/>
          </a:p>
        </p:txBody>
      </p:sp>
      <p:sp>
        <p:nvSpPr>
          <p:cNvPr id="43104" name="Text Box 96"/>
          <p:cNvSpPr txBox="1">
            <a:spLocks noChangeArrowheads="1"/>
          </p:cNvSpPr>
          <p:nvPr/>
        </p:nvSpPr>
        <p:spPr bwMode="auto">
          <a:xfrm rot="10800000" flipV="1">
            <a:off x="7053263" y="1949450"/>
            <a:ext cx="296862" cy="336550"/>
          </a:xfrm>
          <a:prstGeom prst="rect">
            <a:avLst/>
          </a:prstGeom>
          <a:noFill/>
          <a:ln w="9525">
            <a:noFill/>
            <a:miter lim="800000"/>
            <a:headEnd/>
            <a:tailEnd/>
          </a:ln>
        </p:spPr>
        <p:txBody>
          <a:bodyPr>
            <a:spAutoFit/>
          </a:bodyPr>
          <a:lstStyle/>
          <a:p>
            <a:r>
              <a:rPr lang="en-US" sz="1600"/>
              <a:t>7</a:t>
            </a:r>
          </a:p>
        </p:txBody>
      </p:sp>
      <p:sp>
        <p:nvSpPr>
          <p:cNvPr id="43105" name="Oval 97"/>
          <p:cNvSpPr>
            <a:spLocks noChangeArrowheads="1"/>
          </p:cNvSpPr>
          <p:nvPr/>
        </p:nvSpPr>
        <p:spPr bwMode="auto">
          <a:xfrm>
            <a:off x="7315200" y="2006600"/>
            <a:ext cx="228600" cy="228600"/>
          </a:xfrm>
          <a:prstGeom prst="ellipse">
            <a:avLst/>
          </a:prstGeom>
          <a:noFill/>
          <a:ln w="9525">
            <a:solidFill>
              <a:schemeClr val="tx1"/>
            </a:solidFill>
            <a:round/>
            <a:headEnd/>
            <a:tailEnd/>
          </a:ln>
        </p:spPr>
        <p:txBody>
          <a:bodyPr wrap="none" anchor="ctr"/>
          <a:lstStyle/>
          <a:p>
            <a:endParaRPr lang="en-US"/>
          </a:p>
        </p:txBody>
      </p:sp>
      <p:sp>
        <p:nvSpPr>
          <p:cNvPr id="43106" name="Text Box 98"/>
          <p:cNvSpPr txBox="1">
            <a:spLocks noChangeArrowheads="1"/>
          </p:cNvSpPr>
          <p:nvPr/>
        </p:nvSpPr>
        <p:spPr bwMode="auto">
          <a:xfrm rot="10800000" flipV="1">
            <a:off x="7281863" y="1949450"/>
            <a:ext cx="296862" cy="336550"/>
          </a:xfrm>
          <a:prstGeom prst="rect">
            <a:avLst/>
          </a:prstGeom>
          <a:noFill/>
          <a:ln w="9525">
            <a:noFill/>
            <a:miter lim="800000"/>
            <a:headEnd/>
            <a:tailEnd/>
          </a:ln>
        </p:spPr>
        <p:txBody>
          <a:bodyPr>
            <a:spAutoFit/>
          </a:bodyPr>
          <a:lstStyle/>
          <a:p>
            <a:r>
              <a:rPr lang="en-US" sz="1600"/>
              <a:t>8</a:t>
            </a:r>
          </a:p>
        </p:txBody>
      </p:sp>
      <p:sp>
        <p:nvSpPr>
          <p:cNvPr id="43107" name="Oval 99"/>
          <p:cNvSpPr>
            <a:spLocks noChangeArrowheads="1"/>
          </p:cNvSpPr>
          <p:nvPr/>
        </p:nvSpPr>
        <p:spPr bwMode="auto">
          <a:xfrm>
            <a:off x="7543800" y="2006600"/>
            <a:ext cx="228600" cy="228600"/>
          </a:xfrm>
          <a:prstGeom prst="ellipse">
            <a:avLst/>
          </a:prstGeom>
          <a:noFill/>
          <a:ln w="9525">
            <a:solidFill>
              <a:schemeClr val="tx1"/>
            </a:solidFill>
            <a:round/>
            <a:headEnd/>
            <a:tailEnd/>
          </a:ln>
        </p:spPr>
        <p:txBody>
          <a:bodyPr wrap="none" anchor="ctr"/>
          <a:lstStyle/>
          <a:p>
            <a:endParaRPr lang="en-US"/>
          </a:p>
        </p:txBody>
      </p:sp>
      <p:sp>
        <p:nvSpPr>
          <p:cNvPr id="43108" name="Text Box 100"/>
          <p:cNvSpPr txBox="1">
            <a:spLocks noChangeArrowheads="1"/>
          </p:cNvSpPr>
          <p:nvPr/>
        </p:nvSpPr>
        <p:spPr bwMode="auto">
          <a:xfrm rot="10800000" flipV="1">
            <a:off x="7475538" y="1949450"/>
            <a:ext cx="296862" cy="336550"/>
          </a:xfrm>
          <a:prstGeom prst="rect">
            <a:avLst/>
          </a:prstGeom>
          <a:noFill/>
          <a:ln w="9525">
            <a:noFill/>
            <a:miter lim="800000"/>
            <a:headEnd/>
            <a:tailEnd/>
          </a:ln>
        </p:spPr>
        <p:txBody>
          <a:bodyPr>
            <a:spAutoFit/>
          </a:bodyPr>
          <a:lstStyle/>
          <a:p>
            <a:r>
              <a:rPr lang="en-US" sz="1600"/>
              <a:t>9</a:t>
            </a:r>
          </a:p>
        </p:txBody>
      </p:sp>
      <p:sp>
        <p:nvSpPr>
          <p:cNvPr id="43111" name="Oval 103"/>
          <p:cNvSpPr>
            <a:spLocks noChangeArrowheads="1"/>
          </p:cNvSpPr>
          <p:nvPr/>
        </p:nvSpPr>
        <p:spPr bwMode="auto">
          <a:xfrm>
            <a:off x="4673600" y="2057400"/>
            <a:ext cx="127000" cy="152400"/>
          </a:xfrm>
          <a:prstGeom prst="ellipse">
            <a:avLst/>
          </a:prstGeom>
          <a:noFill/>
          <a:ln w="9525">
            <a:solidFill>
              <a:schemeClr val="tx1"/>
            </a:solidFill>
            <a:round/>
            <a:headEnd/>
            <a:tailEnd/>
          </a:ln>
        </p:spPr>
        <p:txBody>
          <a:bodyPr wrap="none" anchor="ctr"/>
          <a:lstStyle/>
          <a:p>
            <a:endParaRPr lang="en-US"/>
          </a:p>
        </p:txBody>
      </p:sp>
      <p:sp>
        <p:nvSpPr>
          <p:cNvPr id="43112" name="Oval 104"/>
          <p:cNvSpPr>
            <a:spLocks noChangeArrowheads="1"/>
          </p:cNvSpPr>
          <p:nvPr/>
        </p:nvSpPr>
        <p:spPr bwMode="auto">
          <a:xfrm>
            <a:off x="4648200" y="2209800"/>
            <a:ext cx="152400" cy="152400"/>
          </a:xfrm>
          <a:prstGeom prst="ellipse">
            <a:avLst/>
          </a:prstGeom>
          <a:noFill/>
          <a:ln w="9525">
            <a:solidFill>
              <a:schemeClr val="tx1"/>
            </a:solidFill>
            <a:round/>
            <a:headEnd/>
            <a:tailEnd/>
          </a:ln>
        </p:spPr>
        <p:txBody>
          <a:bodyPr wrap="none" anchor="ctr"/>
          <a:lstStyle/>
          <a:p>
            <a:endParaRPr lang="en-US"/>
          </a:p>
        </p:txBody>
      </p:sp>
      <p:sp>
        <p:nvSpPr>
          <p:cNvPr id="43113" name="Oval 105"/>
          <p:cNvSpPr>
            <a:spLocks noChangeArrowheads="1"/>
          </p:cNvSpPr>
          <p:nvPr/>
        </p:nvSpPr>
        <p:spPr bwMode="auto">
          <a:xfrm>
            <a:off x="4648200" y="2362200"/>
            <a:ext cx="152400" cy="152400"/>
          </a:xfrm>
          <a:prstGeom prst="ellipse">
            <a:avLst/>
          </a:prstGeom>
          <a:noFill/>
          <a:ln w="9525">
            <a:solidFill>
              <a:schemeClr val="tx1"/>
            </a:solidFill>
            <a:round/>
            <a:headEnd/>
            <a:tailEnd/>
          </a:ln>
        </p:spPr>
        <p:txBody>
          <a:bodyPr wrap="none" anchor="ctr"/>
          <a:lstStyle/>
          <a:p>
            <a:endParaRPr lang="en-US"/>
          </a:p>
        </p:txBody>
      </p:sp>
      <p:sp>
        <p:nvSpPr>
          <p:cNvPr id="43115" name="Text Box 107"/>
          <p:cNvSpPr txBox="1">
            <a:spLocks noChangeArrowheads="1"/>
          </p:cNvSpPr>
          <p:nvPr/>
        </p:nvSpPr>
        <p:spPr bwMode="auto">
          <a:xfrm>
            <a:off x="355600" y="5149850"/>
            <a:ext cx="296863" cy="336550"/>
          </a:xfrm>
          <a:prstGeom prst="rect">
            <a:avLst/>
          </a:prstGeom>
          <a:noFill/>
          <a:ln w="9525">
            <a:noFill/>
            <a:miter lim="800000"/>
            <a:headEnd/>
            <a:tailEnd/>
          </a:ln>
        </p:spPr>
        <p:txBody>
          <a:bodyPr wrap="none">
            <a:spAutoFit/>
          </a:bodyPr>
          <a:lstStyle/>
          <a:p>
            <a:r>
              <a:rPr lang="en-US" sz="1600"/>
              <a:t>2</a:t>
            </a:r>
          </a:p>
        </p:txBody>
      </p:sp>
      <p:sp>
        <p:nvSpPr>
          <p:cNvPr id="43116" name="Text Box 108"/>
          <p:cNvSpPr txBox="1">
            <a:spLocks noChangeArrowheads="1"/>
          </p:cNvSpPr>
          <p:nvPr/>
        </p:nvSpPr>
        <p:spPr bwMode="auto">
          <a:xfrm>
            <a:off x="1295400" y="5149850"/>
            <a:ext cx="319088" cy="336550"/>
          </a:xfrm>
          <a:prstGeom prst="rect">
            <a:avLst/>
          </a:prstGeom>
          <a:noFill/>
          <a:ln w="9525">
            <a:noFill/>
            <a:miter lim="800000"/>
            <a:headEnd/>
            <a:tailEnd/>
          </a:ln>
        </p:spPr>
        <p:txBody>
          <a:bodyPr wrap="none">
            <a:spAutoFit/>
          </a:bodyPr>
          <a:lstStyle/>
          <a:p>
            <a:r>
              <a:rPr lang="en-US" sz="1600"/>
              <a:t>A</a:t>
            </a:r>
          </a:p>
        </p:txBody>
      </p:sp>
      <p:sp>
        <p:nvSpPr>
          <p:cNvPr id="43117" name="Text Box 109"/>
          <p:cNvSpPr txBox="1">
            <a:spLocks noChangeArrowheads="1"/>
          </p:cNvSpPr>
          <p:nvPr/>
        </p:nvSpPr>
        <p:spPr bwMode="auto">
          <a:xfrm>
            <a:off x="1600200" y="5149850"/>
            <a:ext cx="581025" cy="336550"/>
          </a:xfrm>
          <a:prstGeom prst="rect">
            <a:avLst/>
          </a:prstGeom>
          <a:noFill/>
          <a:ln w="9525">
            <a:noFill/>
            <a:miter lim="800000"/>
            <a:headEnd/>
            <a:tailEnd/>
          </a:ln>
        </p:spPr>
        <p:txBody>
          <a:bodyPr wrap="none">
            <a:spAutoFit/>
          </a:bodyPr>
          <a:lstStyle/>
          <a:p>
            <a:r>
              <a:rPr lang="en-US" sz="1600"/>
              <a:t>3   9</a:t>
            </a:r>
          </a:p>
        </p:txBody>
      </p:sp>
      <p:sp>
        <p:nvSpPr>
          <p:cNvPr id="43118" name="Rectangle 110"/>
          <p:cNvSpPr>
            <a:spLocks noChangeArrowheads="1"/>
          </p:cNvSpPr>
          <p:nvPr/>
        </p:nvSpPr>
        <p:spPr bwMode="auto">
          <a:xfrm>
            <a:off x="0" y="3429000"/>
            <a:ext cx="9144000" cy="1676400"/>
          </a:xfrm>
          <a:prstGeom prst="rect">
            <a:avLst/>
          </a:prstGeom>
          <a:solidFill>
            <a:srgbClr val="FFFFCC"/>
          </a:solidFill>
          <a:ln w="9525">
            <a:noFill/>
            <a:miter lim="800000"/>
            <a:headEnd/>
            <a:tailEnd/>
          </a:ln>
        </p:spPr>
        <p:txBody>
          <a:bodyPr anchor="ctr"/>
          <a:lstStyle/>
          <a:p>
            <a:pPr algn="ctr"/>
            <a:r>
              <a:rPr lang="en-US" sz="3000">
                <a:solidFill>
                  <a:srgbClr val="33CC33"/>
                </a:solidFill>
              </a:rPr>
              <a:t>The Ola captain is still upset and complains loudly to the second referee about the unnecessary delay, and the first referee issues the captain an individual sanction (Yellow Card) for misconduct.</a:t>
            </a:r>
          </a:p>
        </p:txBody>
      </p:sp>
      <p:sp>
        <p:nvSpPr>
          <p:cNvPr id="16412" name="Text Box 75"/>
          <p:cNvSpPr txBox="1">
            <a:spLocks noChangeArrowheads="1"/>
          </p:cNvSpPr>
          <p:nvPr/>
        </p:nvSpPr>
        <p:spPr bwMode="auto">
          <a:xfrm>
            <a:off x="4038600" y="6291263"/>
            <a:ext cx="585788" cy="338137"/>
          </a:xfrm>
          <a:prstGeom prst="rect">
            <a:avLst/>
          </a:prstGeom>
          <a:noFill/>
          <a:ln w="9525">
            <a:noFill/>
            <a:miter lim="800000"/>
            <a:headEnd/>
            <a:tailEnd/>
          </a:ln>
        </p:spPr>
        <p:txBody>
          <a:bodyPr wrap="none">
            <a:spAutoFit/>
          </a:bodyPr>
          <a:lstStyle/>
          <a:p>
            <a:r>
              <a:rPr lang="en-US" sz="1600"/>
              <a:t>3   6</a:t>
            </a:r>
          </a:p>
        </p:txBody>
      </p:sp>
      <p:sp>
        <p:nvSpPr>
          <p:cNvPr id="16413" name="Line 64"/>
          <p:cNvSpPr>
            <a:spLocks noChangeShapeType="1"/>
          </p:cNvSpPr>
          <p:nvPr/>
        </p:nvSpPr>
        <p:spPr bwMode="auto">
          <a:xfrm flipV="1">
            <a:off x="4692650" y="1592263"/>
            <a:ext cx="136525" cy="119062"/>
          </a:xfrm>
          <a:prstGeom prst="line">
            <a:avLst/>
          </a:prstGeom>
          <a:noFill/>
          <a:ln w="9525">
            <a:solidFill>
              <a:schemeClr val="tx1"/>
            </a:solidFill>
            <a:round/>
            <a:headEnd/>
            <a:tailEnd/>
          </a:ln>
        </p:spPr>
        <p:txBody>
          <a:bodyPr/>
          <a:lstStyle/>
          <a:p>
            <a:endParaRPr lang="en-US"/>
          </a:p>
        </p:txBody>
      </p:sp>
      <p:pic>
        <p:nvPicPr>
          <p:cNvPr id="331"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56075"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102"/>
                                        </p:tgtEl>
                                        <p:attrNameLst>
                                          <p:attrName>style.visibility</p:attrName>
                                        </p:attrNameLst>
                                      </p:cBhvr>
                                      <p:to>
                                        <p:strVal val="visible"/>
                                      </p:to>
                                    </p:set>
                                    <p:animEffect transition="in" filter="fade">
                                      <p:cBhvr>
                                        <p:cTn id="7" dur="1000"/>
                                        <p:tgtEl>
                                          <p:spTgt spid="43102"/>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331"/>
                                        </p:tgtEl>
                                      </p:cBhvr>
                                    </p:animEffect>
                                    <p:set>
                                      <p:cBhvr>
                                        <p:cTn id="15" dur="1" fill="hold">
                                          <p:stCondLst>
                                            <p:cond delay="499"/>
                                          </p:stCondLst>
                                        </p:cTn>
                                        <p:tgtEl>
                                          <p:spTgt spid="331"/>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43102"/>
                                        </p:tgtEl>
                                      </p:cBhvr>
                                    </p:animEffect>
                                    <p:set>
                                      <p:cBhvr>
                                        <p:cTn id="19" dur="1" fill="hold">
                                          <p:stCondLst>
                                            <p:cond delay="999"/>
                                          </p:stCondLst>
                                        </p:cTn>
                                        <p:tgtEl>
                                          <p:spTgt spid="43102"/>
                                        </p:tgtEl>
                                        <p:attrNameLst>
                                          <p:attrName>style.visibility</p:attrName>
                                        </p:attrNameLst>
                                      </p:cBhvr>
                                      <p:to>
                                        <p:strVal val="hidden"/>
                                      </p:to>
                                    </p:set>
                                  </p:childTnLst>
                                </p:cTn>
                              </p:par>
                            </p:childTnLst>
                          </p:cTn>
                        </p:par>
                        <p:par>
                          <p:cTn id="20" fill="hold" nodeType="afterGroup">
                            <p:stCondLst>
                              <p:cond delay="1500"/>
                            </p:stCondLst>
                            <p:childTnLst>
                              <p:par>
                                <p:cTn id="21" presetID="6" presetClass="entr" presetSubtype="16" fill="hold" grpId="0" nodeType="afterEffect">
                                  <p:stCondLst>
                                    <p:cond delay="0"/>
                                  </p:stCondLst>
                                  <p:childTnLst>
                                    <p:set>
                                      <p:cBhvr>
                                        <p:cTn id="22" dur="1" fill="hold">
                                          <p:stCondLst>
                                            <p:cond delay="0"/>
                                          </p:stCondLst>
                                        </p:cTn>
                                        <p:tgtEl>
                                          <p:spTgt spid="43103"/>
                                        </p:tgtEl>
                                        <p:attrNameLst>
                                          <p:attrName>style.visibility</p:attrName>
                                        </p:attrNameLst>
                                      </p:cBhvr>
                                      <p:to>
                                        <p:strVal val="visible"/>
                                      </p:to>
                                    </p:set>
                                    <p:animEffect transition="in" filter="circle(in)">
                                      <p:cBhvr>
                                        <p:cTn id="23" dur="2000"/>
                                        <p:tgtEl>
                                          <p:spTgt spid="43103"/>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43104"/>
                                        </p:tgtEl>
                                        <p:attrNameLst>
                                          <p:attrName>style.visibility</p:attrName>
                                        </p:attrNameLst>
                                      </p:cBhvr>
                                      <p:to>
                                        <p:strVal val="visible"/>
                                      </p:to>
                                    </p:set>
                                    <p:animEffect transition="in" filter="wipe(left)">
                                      <p:cBhvr>
                                        <p:cTn id="27" dur="2000"/>
                                        <p:tgtEl>
                                          <p:spTgt spid="43104"/>
                                        </p:tgtEl>
                                      </p:cBhvr>
                                    </p:animEffect>
                                  </p:childTnLst>
                                </p:cTn>
                              </p:par>
                            </p:childTnLst>
                          </p:cTn>
                        </p:par>
                        <p:par>
                          <p:cTn id="28" fill="hold" nodeType="afterGroup">
                            <p:stCondLst>
                              <p:cond delay="5500"/>
                            </p:stCondLst>
                            <p:childTnLst>
                              <p:par>
                                <p:cTn id="29" presetID="6" presetClass="entr" presetSubtype="16" fill="hold" grpId="0" nodeType="afterEffect">
                                  <p:stCondLst>
                                    <p:cond delay="0"/>
                                  </p:stCondLst>
                                  <p:childTnLst>
                                    <p:set>
                                      <p:cBhvr>
                                        <p:cTn id="30" dur="1" fill="hold">
                                          <p:stCondLst>
                                            <p:cond delay="0"/>
                                          </p:stCondLst>
                                        </p:cTn>
                                        <p:tgtEl>
                                          <p:spTgt spid="43111"/>
                                        </p:tgtEl>
                                        <p:attrNameLst>
                                          <p:attrName>style.visibility</p:attrName>
                                        </p:attrNameLst>
                                      </p:cBhvr>
                                      <p:to>
                                        <p:strVal val="visible"/>
                                      </p:to>
                                    </p:set>
                                    <p:animEffect transition="in" filter="circle(in)">
                                      <p:cBhvr>
                                        <p:cTn id="31" dur="2000"/>
                                        <p:tgtEl>
                                          <p:spTgt spid="43111"/>
                                        </p:tgtEl>
                                      </p:cBhvr>
                                    </p:animEffect>
                                  </p:childTnLst>
                                </p:cTn>
                              </p:par>
                            </p:childTnLst>
                          </p:cTn>
                        </p:par>
                        <p:par>
                          <p:cTn id="32" fill="hold" nodeType="afterGroup">
                            <p:stCondLst>
                              <p:cond delay="7500"/>
                            </p:stCondLst>
                            <p:childTnLst>
                              <p:par>
                                <p:cTn id="33" presetID="6" presetClass="entr" presetSubtype="16" fill="hold" grpId="0" nodeType="afterEffect">
                                  <p:stCondLst>
                                    <p:cond delay="0"/>
                                  </p:stCondLst>
                                  <p:childTnLst>
                                    <p:set>
                                      <p:cBhvr>
                                        <p:cTn id="34" dur="1" fill="hold">
                                          <p:stCondLst>
                                            <p:cond delay="0"/>
                                          </p:stCondLst>
                                        </p:cTn>
                                        <p:tgtEl>
                                          <p:spTgt spid="43105"/>
                                        </p:tgtEl>
                                        <p:attrNameLst>
                                          <p:attrName>style.visibility</p:attrName>
                                        </p:attrNameLst>
                                      </p:cBhvr>
                                      <p:to>
                                        <p:strVal val="visible"/>
                                      </p:to>
                                    </p:set>
                                    <p:animEffect transition="in" filter="circle(in)">
                                      <p:cBhvr>
                                        <p:cTn id="35" dur="2000"/>
                                        <p:tgtEl>
                                          <p:spTgt spid="43105"/>
                                        </p:tgtEl>
                                      </p:cBhvr>
                                    </p:animEffect>
                                  </p:childTnLst>
                                </p:cTn>
                              </p:par>
                            </p:childTnLst>
                          </p:cTn>
                        </p:par>
                        <p:par>
                          <p:cTn id="36" fill="hold" nodeType="afterGroup">
                            <p:stCondLst>
                              <p:cond delay="9500"/>
                            </p:stCondLst>
                            <p:childTnLst>
                              <p:par>
                                <p:cTn id="37" presetID="22" presetClass="entr" presetSubtype="8" fill="hold" grpId="0" nodeType="afterEffect">
                                  <p:stCondLst>
                                    <p:cond delay="0"/>
                                  </p:stCondLst>
                                  <p:childTnLst>
                                    <p:set>
                                      <p:cBhvr>
                                        <p:cTn id="38" dur="1" fill="hold">
                                          <p:stCondLst>
                                            <p:cond delay="0"/>
                                          </p:stCondLst>
                                        </p:cTn>
                                        <p:tgtEl>
                                          <p:spTgt spid="43106"/>
                                        </p:tgtEl>
                                        <p:attrNameLst>
                                          <p:attrName>style.visibility</p:attrName>
                                        </p:attrNameLst>
                                      </p:cBhvr>
                                      <p:to>
                                        <p:strVal val="visible"/>
                                      </p:to>
                                    </p:set>
                                    <p:animEffect transition="in" filter="wipe(left)">
                                      <p:cBhvr>
                                        <p:cTn id="39" dur="2000"/>
                                        <p:tgtEl>
                                          <p:spTgt spid="43106"/>
                                        </p:tgtEl>
                                      </p:cBhvr>
                                    </p:animEffect>
                                  </p:childTnLst>
                                </p:cTn>
                              </p:par>
                            </p:childTnLst>
                          </p:cTn>
                        </p:par>
                        <p:par>
                          <p:cTn id="40" fill="hold" nodeType="afterGroup">
                            <p:stCondLst>
                              <p:cond delay="11500"/>
                            </p:stCondLst>
                            <p:childTnLst>
                              <p:par>
                                <p:cTn id="41" presetID="6" presetClass="entr" presetSubtype="16" fill="hold" grpId="0" nodeType="afterEffect">
                                  <p:stCondLst>
                                    <p:cond delay="0"/>
                                  </p:stCondLst>
                                  <p:childTnLst>
                                    <p:set>
                                      <p:cBhvr>
                                        <p:cTn id="42" dur="1" fill="hold">
                                          <p:stCondLst>
                                            <p:cond delay="0"/>
                                          </p:stCondLst>
                                        </p:cTn>
                                        <p:tgtEl>
                                          <p:spTgt spid="43112"/>
                                        </p:tgtEl>
                                        <p:attrNameLst>
                                          <p:attrName>style.visibility</p:attrName>
                                        </p:attrNameLst>
                                      </p:cBhvr>
                                      <p:to>
                                        <p:strVal val="visible"/>
                                      </p:to>
                                    </p:set>
                                    <p:animEffect transition="in" filter="circle(in)">
                                      <p:cBhvr>
                                        <p:cTn id="43" dur="2000"/>
                                        <p:tgtEl>
                                          <p:spTgt spid="43112"/>
                                        </p:tgtEl>
                                      </p:cBhvr>
                                    </p:animEffect>
                                  </p:childTnLst>
                                </p:cTn>
                              </p:par>
                            </p:childTnLst>
                          </p:cTn>
                        </p:par>
                        <p:par>
                          <p:cTn id="44" fill="hold" nodeType="afterGroup">
                            <p:stCondLst>
                              <p:cond delay="13500"/>
                            </p:stCondLst>
                            <p:childTnLst>
                              <p:par>
                                <p:cTn id="45" presetID="6" presetClass="entr" presetSubtype="16" fill="hold" grpId="0" nodeType="afterEffect">
                                  <p:stCondLst>
                                    <p:cond delay="0"/>
                                  </p:stCondLst>
                                  <p:childTnLst>
                                    <p:set>
                                      <p:cBhvr>
                                        <p:cTn id="46" dur="1" fill="hold">
                                          <p:stCondLst>
                                            <p:cond delay="0"/>
                                          </p:stCondLst>
                                        </p:cTn>
                                        <p:tgtEl>
                                          <p:spTgt spid="43107"/>
                                        </p:tgtEl>
                                        <p:attrNameLst>
                                          <p:attrName>style.visibility</p:attrName>
                                        </p:attrNameLst>
                                      </p:cBhvr>
                                      <p:to>
                                        <p:strVal val="visible"/>
                                      </p:to>
                                    </p:set>
                                    <p:animEffect transition="in" filter="circle(in)">
                                      <p:cBhvr>
                                        <p:cTn id="47" dur="2000"/>
                                        <p:tgtEl>
                                          <p:spTgt spid="43107"/>
                                        </p:tgtEl>
                                      </p:cBhvr>
                                    </p:animEffect>
                                  </p:childTnLst>
                                </p:cTn>
                              </p:par>
                            </p:childTnLst>
                          </p:cTn>
                        </p:par>
                        <p:par>
                          <p:cTn id="48" fill="hold" nodeType="afterGroup">
                            <p:stCondLst>
                              <p:cond delay="15500"/>
                            </p:stCondLst>
                            <p:childTnLst>
                              <p:par>
                                <p:cTn id="49" presetID="22" presetClass="entr" presetSubtype="8" fill="hold" grpId="0" nodeType="afterEffect">
                                  <p:stCondLst>
                                    <p:cond delay="0"/>
                                  </p:stCondLst>
                                  <p:childTnLst>
                                    <p:set>
                                      <p:cBhvr>
                                        <p:cTn id="50" dur="1" fill="hold">
                                          <p:stCondLst>
                                            <p:cond delay="0"/>
                                          </p:stCondLst>
                                        </p:cTn>
                                        <p:tgtEl>
                                          <p:spTgt spid="43108"/>
                                        </p:tgtEl>
                                        <p:attrNameLst>
                                          <p:attrName>style.visibility</p:attrName>
                                        </p:attrNameLst>
                                      </p:cBhvr>
                                      <p:to>
                                        <p:strVal val="visible"/>
                                      </p:to>
                                    </p:set>
                                    <p:animEffect transition="in" filter="wipe(left)">
                                      <p:cBhvr>
                                        <p:cTn id="51" dur="2000"/>
                                        <p:tgtEl>
                                          <p:spTgt spid="43108"/>
                                        </p:tgtEl>
                                      </p:cBhvr>
                                    </p:animEffect>
                                  </p:childTnLst>
                                </p:cTn>
                              </p:par>
                            </p:childTnLst>
                          </p:cTn>
                        </p:par>
                        <p:par>
                          <p:cTn id="52" fill="hold" nodeType="afterGroup">
                            <p:stCondLst>
                              <p:cond delay="17500"/>
                            </p:stCondLst>
                            <p:childTnLst>
                              <p:par>
                                <p:cTn id="53" presetID="6" presetClass="entr" presetSubtype="16" fill="hold" grpId="0" nodeType="afterEffect">
                                  <p:stCondLst>
                                    <p:cond delay="0"/>
                                  </p:stCondLst>
                                  <p:childTnLst>
                                    <p:set>
                                      <p:cBhvr>
                                        <p:cTn id="54" dur="1" fill="hold">
                                          <p:stCondLst>
                                            <p:cond delay="0"/>
                                          </p:stCondLst>
                                        </p:cTn>
                                        <p:tgtEl>
                                          <p:spTgt spid="43113"/>
                                        </p:tgtEl>
                                        <p:attrNameLst>
                                          <p:attrName>style.visibility</p:attrName>
                                        </p:attrNameLst>
                                      </p:cBhvr>
                                      <p:to>
                                        <p:strVal val="visible"/>
                                      </p:to>
                                    </p:set>
                                    <p:animEffect transition="in" filter="circle(in)">
                                      <p:cBhvr>
                                        <p:cTn id="55" dur="2000"/>
                                        <p:tgtEl>
                                          <p:spTgt spid="431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118"/>
                                        </p:tgtEl>
                                        <p:attrNameLst>
                                          <p:attrName>style.visibility</p:attrName>
                                        </p:attrNameLst>
                                      </p:cBhvr>
                                      <p:to>
                                        <p:strVal val="visible"/>
                                      </p:to>
                                    </p:set>
                                    <p:animEffect transition="in" filter="fade">
                                      <p:cBhvr>
                                        <p:cTn id="58" dur="1000"/>
                                        <p:tgtEl>
                                          <p:spTgt spid="43118"/>
                                        </p:tgtEl>
                                      </p:cBhvr>
                                    </p:animEffect>
                                  </p:childTnLst>
                                </p:cTn>
                              </p:par>
                            </p:childTnLst>
                          </p:cTn>
                        </p:par>
                        <p:par>
                          <p:cTn id="59" fill="hold" nodeType="afterGroup">
                            <p:stCondLst>
                              <p:cond delay="19500"/>
                            </p:stCondLst>
                            <p:childTnLst>
                              <p:par>
                                <p:cTn id="60" presetID="1" presetClass="entr" presetSubtype="0" fill="hold" nodeType="afterEffect">
                                  <p:stCondLst>
                                    <p:cond delay="0"/>
                                  </p:stCondLst>
                                  <p:childTnLst>
                                    <p:set>
                                      <p:cBhvr>
                                        <p:cTn id="61" dur="1" fill="hold">
                                          <p:stCondLst>
                                            <p:cond delay="0"/>
                                          </p:stCondLst>
                                        </p:cTn>
                                        <p:tgtEl>
                                          <p:spTgt spid="33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nodeType="clickEffect">
                                  <p:stCondLst>
                                    <p:cond delay="0"/>
                                  </p:stCondLst>
                                  <p:childTnLst>
                                    <p:animEffect transition="out" filter="barn(inVertical)">
                                      <p:cBhvr>
                                        <p:cTn id="65" dur="500"/>
                                        <p:tgtEl>
                                          <p:spTgt spid="331"/>
                                        </p:tgtEl>
                                      </p:cBhvr>
                                    </p:animEffect>
                                    <p:set>
                                      <p:cBhvr>
                                        <p:cTn id="66" dur="1" fill="hold">
                                          <p:stCondLst>
                                            <p:cond delay="499"/>
                                          </p:stCondLst>
                                        </p:cTn>
                                        <p:tgtEl>
                                          <p:spTgt spid="331"/>
                                        </p:tgtEl>
                                        <p:attrNameLst>
                                          <p:attrName>style.visibility</p:attrName>
                                        </p:attrNameLst>
                                      </p:cBhvr>
                                      <p:to>
                                        <p:strVal val="hidden"/>
                                      </p:to>
                                    </p:set>
                                  </p:childTnLst>
                                </p:cTn>
                              </p:par>
                            </p:childTnLst>
                          </p:cTn>
                        </p:par>
                        <p:par>
                          <p:cTn id="67" fill="hold" nodeType="afterGroup">
                            <p:stCondLst>
                              <p:cond delay="500"/>
                            </p:stCondLst>
                            <p:childTnLst>
                              <p:par>
                                <p:cTn id="68" presetID="10" presetClass="exit" presetSubtype="0" fill="hold" grpId="1" nodeType="afterEffect">
                                  <p:stCondLst>
                                    <p:cond delay="0"/>
                                  </p:stCondLst>
                                  <p:childTnLst>
                                    <p:animEffect transition="out" filter="fade">
                                      <p:cBhvr>
                                        <p:cTn id="69" dur="1000"/>
                                        <p:tgtEl>
                                          <p:spTgt spid="43118"/>
                                        </p:tgtEl>
                                      </p:cBhvr>
                                    </p:animEffect>
                                    <p:set>
                                      <p:cBhvr>
                                        <p:cTn id="70" dur="1" fill="hold">
                                          <p:stCondLst>
                                            <p:cond delay="999"/>
                                          </p:stCondLst>
                                        </p:cTn>
                                        <p:tgtEl>
                                          <p:spTgt spid="43118"/>
                                        </p:tgtEl>
                                        <p:attrNameLst>
                                          <p:attrName>style.visibility</p:attrName>
                                        </p:attrNameLst>
                                      </p:cBhvr>
                                      <p:to>
                                        <p:strVal val="hidden"/>
                                      </p:to>
                                    </p:set>
                                  </p:childTnLst>
                                </p:cTn>
                              </p:par>
                            </p:childTnLst>
                          </p:cTn>
                        </p:par>
                        <p:par>
                          <p:cTn id="71" fill="hold" nodeType="afterGroup">
                            <p:stCondLst>
                              <p:cond delay="1500"/>
                            </p:stCondLst>
                            <p:childTnLst>
                              <p:par>
                                <p:cTn id="72" presetID="22" presetClass="entr" presetSubtype="8" fill="hold" grpId="0" nodeType="afterEffect">
                                  <p:stCondLst>
                                    <p:cond delay="1000"/>
                                  </p:stCondLst>
                                  <p:childTnLst>
                                    <p:set>
                                      <p:cBhvr>
                                        <p:cTn id="73" dur="1" fill="hold">
                                          <p:stCondLst>
                                            <p:cond delay="0"/>
                                          </p:stCondLst>
                                        </p:cTn>
                                        <p:tgtEl>
                                          <p:spTgt spid="43115"/>
                                        </p:tgtEl>
                                        <p:attrNameLst>
                                          <p:attrName>style.visibility</p:attrName>
                                        </p:attrNameLst>
                                      </p:cBhvr>
                                      <p:to>
                                        <p:strVal val="visible"/>
                                      </p:to>
                                    </p:set>
                                    <p:animEffect transition="in" filter="wipe(left)">
                                      <p:cBhvr>
                                        <p:cTn id="74" dur="2000"/>
                                        <p:tgtEl>
                                          <p:spTgt spid="43115"/>
                                        </p:tgtEl>
                                      </p:cBhvr>
                                    </p:animEffect>
                                  </p:childTnLst>
                                </p:cTn>
                              </p:par>
                            </p:childTnLst>
                          </p:cTn>
                        </p:par>
                        <p:par>
                          <p:cTn id="75" fill="hold" nodeType="afterGroup">
                            <p:stCondLst>
                              <p:cond delay="4500"/>
                            </p:stCondLst>
                            <p:childTnLst>
                              <p:par>
                                <p:cTn id="76" presetID="22" presetClass="entr" presetSubtype="8" fill="hold" grpId="0" nodeType="afterEffect">
                                  <p:stCondLst>
                                    <p:cond delay="1000"/>
                                  </p:stCondLst>
                                  <p:childTnLst>
                                    <p:set>
                                      <p:cBhvr>
                                        <p:cTn id="77" dur="1" fill="hold">
                                          <p:stCondLst>
                                            <p:cond delay="0"/>
                                          </p:stCondLst>
                                        </p:cTn>
                                        <p:tgtEl>
                                          <p:spTgt spid="43116"/>
                                        </p:tgtEl>
                                        <p:attrNameLst>
                                          <p:attrName>style.visibility</p:attrName>
                                        </p:attrNameLst>
                                      </p:cBhvr>
                                      <p:to>
                                        <p:strVal val="visible"/>
                                      </p:to>
                                    </p:set>
                                    <p:animEffect transition="in" filter="wipe(left)">
                                      <p:cBhvr>
                                        <p:cTn id="78" dur="2000"/>
                                        <p:tgtEl>
                                          <p:spTgt spid="43116"/>
                                        </p:tgtEl>
                                      </p:cBhvr>
                                    </p:animEffect>
                                  </p:childTnLst>
                                </p:cTn>
                              </p:par>
                            </p:childTnLst>
                          </p:cTn>
                        </p:par>
                        <p:par>
                          <p:cTn id="79" fill="hold" nodeType="afterGroup">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43117"/>
                                        </p:tgtEl>
                                        <p:attrNameLst>
                                          <p:attrName>style.visibility</p:attrName>
                                        </p:attrNameLst>
                                      </p:cBhvr>
                                      <p:to>
                                        <p:strVal val="visible"/>
                                      </p:to>
                                    </p:set>
                                    <p:animEffect transition="in" filter="wipe(left)">
                                      <p:cBhvr>
                                        <p:cTn id="82" dur="2000"/>
                                        <p:tgtEl>
                                          <p:spTgt spid="43117"/>
                                        </p:tgtEl>
                                      </p:cBhvr>
                                    </p:animEffect>
                                  </p:childTnLst>
                                </p:cTn>
                              </p:par>
                            </p:childTnLst>
                          </p:cTn>
                        </p:par>
                        <p:par>
                          <p:cTn id="83" fill="hold" nodeType="afterGroup">
                            <p:stCondLst>
                              <p:cond delay="9500"/>
                            </p:stCondLst>
                            <p:childTnLst>
                              <p:par>
                                <p:cTn id="84" presetID="1" presetClass="entr" presetSubtype="0" fill="hold" nodeType="afterEffect">
                                  <p:stCondLst>
                                    <p:cond delay="0"/>
                                  </p:stCondLst>
                                  <p:childTnLst>
                                    <p:set>
                                      <p:cBhvr>
                                        <p:cTn id="85"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02" grpId="0" animBg="1"/>
      <p:bldP spid="43102" grpId="1" animBg="1"/>
      <p:bldP spid="43103" grpId="0" animBg="1"/>
      <p:bldP spid="43104" grpId="0"/>
      <p:bldP spid="43105" grpId="0" animBg="1"/>
      <p:bldP spid="43106" grpId="0"/>
      <p:bldP spid="43107" grpId="0" animBg="1"/>
      <p:bldP spid="43108" grpId="0"/>
      <p:bldP spid="43111" grpId="0" animBg="1"/>
      <p:bldP spid="43112" grpId="0" animBg="1"/>
      <p:bldP spid="43113" grpId="0" animBg="1"/>
      <p:bldP spid="43115" grpId="0"/>
      <p:bldP spid="43116" grpId="0"/>
      <p:bldP spid="43117" grpId="0"/>
      <p:bldP spid="43118" grpId="0" animBg="1"/>
      <p:bldP spid="431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7411"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7412" name="Oval 14"/>
          <p:cNvSpPr>
            <a:spLocks noChangeArrowheads="1"/>
          </p:cNvSpPr>
          <p:nvPr/>
        </p:nvSpPr>
        <p:spPr bwMode="auto">
          <a:xfrm>
            <a:off x="8001000" y="6096000"/>
            <a:ext cx="152400" cy="152400"/>
          </a:xfrm>
          <a:prstGeom prst="ellipse">
            <a:avLst/>
          </a:prstGeom>
          <a:noFill/>
          <a:ln w="9525">
            <a:solidFill>
              <a:schemeClr val="tx1"/>
            </a:solidFill>
            <a:round/>
            <a:headEnd/>
            <a:tailEnd/>
          </a:ln>
        </p:spPr>
        <p:txBody>
          <a:bodyPr wrap="none" anchor="ctr"/>
          <a:lstStyle/>
          <a:p>
            <a:endParaRPr lang="en-US"/>
          </a:p>
        </p:txBody>
      </p:sp>
      <p:sp>
        <p:nvSpPr>
          <p:cNvPr id="17413"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7414"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7415" name="Oval 38"/>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7416" name="Oval 41"/>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7417" name="Line 55"/>
          <p:cNvSpPr>
            <a:spLocks noChangeShapeType="1"/>
          </p:cNvSpPr>
          <p:nvPr/>
        </p:nvSpPr>
        <p:spPr bwMode="auto">
          <a:xfrm rot="600000" flipV="1">
            <a:off x="4572000" y="1406525"/>
            <a:ext cx="76200" cy="146050"/>
          </a:xfrm>
          <a:prstGeom prst="line">
            <a:avLst/>
          </a:prstGeom>
          <a:noFill/>
          <a:ln w="9525">
            <a:solidFill>
              <a:schemeClr val="tx1"/>
            </a:solidFill>
            <a:round/>
            <a:headEnd/>
            <a:tailEnd/>
          </a:ln>
        </p:spPr>
        <p:txBody>
          <a:bodyPr/>
          <a:lstStyle/>
          <a:p>
            <a:endParaRPr lang="en-US"/>
          </a:p>
        </p:txBody>
      </p:sp>
      <p:sp>
        <p:nvSpPr>
          <p:cNvPr id="17418" name="Line 62"/>
          <p:cNvSpPr>
            <a:spLocks noChangeShapeType="1"/>
          </p:cNvSpPr>
          <p:nvPr/>
        </p:nvSpPr>
        <p:spPr bwMode="auto">
          <a:xfrm flipV="1">
            <a:off x="4419600" y="1557338"/>
            <a:ext cx="136525" cy="119062"/>
          </a:xfrm>
          <a:prstGeom prst="line">
            <a:avLst/>
          </a:prstGeom>
          <a:noFill/>
          <a:ln w="9525">
            <a:solidFill>
              <a:schemeClr val="tx1"/>
            </a:solidFill>
            <a:round/>
            <a:headEnd/>
            <a:tailEnd/>
          </a:ln>
        </p:spPr>
        <p:txBody>
          <a:bodyPr/>
          <a:lstStyle/>
          <a:p>
            <a:endParaRPr lang="en-US"/>
          </a:p>
        </p:txBody>
      </p:sp>
      <p:sp>
        <p:nvSpPr>
          <p:cNvPr id="17419" name="Line 73"/>
          <p:cNvSpPr>
            <a:spLocks noChangeShapeType="1"/>
          </p:cNvSpPr>
          <p:nvPr/>
        </p:nvSpPr>
        <p:spPr bwMode="auto">
          <a:xfrm flipV="1">
            <a:off x="5029200" y="4419600"/>
            <a:ext cx="136525" cy="119063"/>
          </a:xfrm>
          <a:prstGeom prst="line">
            <a:avLst/>
          </a:prstGeom>
          <a:noFill/>
          <a:ln w="9525">
            <a:solidFill>
              <a:schemeClr val="tx1"/>
            </a:solidFill>
            <a:round/>
            <a:headEnd/>
            <a:tailEnd/>
          </a:ln>
        </p:spPr>
        <p:txBody>
          <a:bodyPr/>
          <a:lstStyle/>
          <a:p>
            <a:endParaRPr lang="en-US"/>
          </a:p>
        </p:txBody>
      </p:sp>
      <p:sp>
        <p:nvSpPr>
          <p:cNvPr id="17420" name="Line 74"/>
          <p:cNvSpPr>
            <a:spLocks noChangeShapeType="1"/>
          </p:cNvSpPr>
          <p:nvPr/>
        </p:nvSpPr>
        <p:spPr bwMode="auto">
          <a:xfrm flipV="1">
            <a:off x="5181600" y="4419600"/>
            <a:ext cx="136525" cy="119063"/>
          </a:xfrm>
          <a:prstGeom prst="line">
            <a:avLst/>
          </a:prstGeom>
          <a:noFill/>
          <a:ln w="9525">
            <a:solidFill>
              <a:schemeClr val="tx1"/>
            </a:solidFill>
            <a:round/>
            <a:headEnd/>
            <a:tailEnd/>
          </a:ln>
        </p:spPr>
        <p:txBody>
          <a:bodyPr/>
          <a:lstStyle/>
          <a:p>
            <a:endParaRPr lang="en-US"/>
          </a:p>
        </p:txBody>
      </p:sp>
      <p:sp>
        <p:nvSpPr>
          <p:cNvPr id="17421" name="Text Box 102"/>
          <p:cNvSpPr txBox="1">
            <a:spLocks noChangeArrowheads="1"/>
          </p:cNvSpPr>
          <p:nvPr/>
        </p:nvSpPr>
        <p:spPr bwMode="auto">
          <a:xfrm>
            <a:off x="355600" y="5149850"/>
            <a:ext cx="296863" cy="336550"/>
          </a:xfrm>
          <a:prstGeom prst="rect">
            <a:avLst/>
          </a:prstGeom>
          <a:noFill/>
          <a:ln w="9525">
            <a:noFill/>
            <a:miter lim="800000"/>
            <a:headEnd/>
            <a:tailEnd/>
          </a:ln>
        </p:spPr>
        <p:txBody>
          <a:bodyPr wrap="none">
            <a:spAutoFit/>
          </a:bodyPr>
          <a:lstStyle/>
          <a:p>
            <a:r>
              <a:rPr lang="en-US" sz="1600"/>
              <a:t>2</a:t>
            </a:r>
          </a:p>
        </p:txBody>
      </p:sp>
      <p:sp>
        <p:nvSpPr>
          <p:cNvPr id="17422" name="Text Box 103"/>
          <p:cNvSpPr txBox="1">
            <a:spLocks noChangeArrowheads="1"/>
          </p:cNvSpPr>
          <p:nvPr/>
        </p:nvSpPr>
        <p:spPr bwMode="auto">
          <a:xfrm>
            <a:off x="1295400" y="5149850"/>
            <a:ext cx="319088" cy="336550"/>
          </a:xfrm>
          <a:prstGeom prst="rect">
            <a:avLst/>
          </a:prstGeom>
          <a:noFill/>
          <a:ln w="9525">
            <a:noFill/>
            <a:miter lim="800000"/>
            <a:headEnd/>
            <a:tailEnd/>
          </a:ln>
        </p:spPr>
        <p:txBody>
          <a:bodyPr wrap="none">
            <a:spAutoFit/>
          </a:bodyPr>
          <a:lstStyle/>
          <a:p>
            <a:r>
              <a:rPr lang="en-US" sz="1600"/>
              <a:t>A</a:t>
            </a:r>
          </a:p>
        </p:txBody>
      </p:sp>
      <p:sp>
        <p:nvSpPr>
          <p:cNvPr id="17423" name="Text Box 104"/>
          <p:cNvSpPr txBox="1">
            <a:spLocks noChangeArrowheads="1"/>
          </p:cNvSpPr>
          <p:nvPr/>
        </p:nvSpPr>
        <p:spPr bwMode="auto">
          <a:xfrm>
            <a:off x="1600200" y="5149850"/>
            <a:ext cx="581025" cy="336550"/>
          </a:xfrm>
          <a:prstGeom prst="rect">
            <a:avLst/>
          </a:prstGeom>
          <a:noFill/>
          <a:ln w="9525">
            <a:noFill/>
            <a:miter lim="800000"/>
            <a:headEnd/>
            <a:tailEnd/>
          </a:ln>
        </p:spPr>
        <p:txBody>
          <a:bodyPr wrap="none">
            <a:spAutoFit/>
          </a:bodyPr>
          <a:lstStyle/>
          <a:p>
            <a:r>
              <a:rPr lang="en-US" sz="1600"/>
              <a:t>3   9</a:t>
            </a:r>
          </a:p>
        </p:txBody>
      </p:sp>
      <p:sp>
        <p:nvSpPr>
          <p:cNvPr id="44137" name="Oval 105"/>
          <p:cNvSpPr>
            <a:spLocks noChangeArrowheads="1"/>
          </p:cNvSpPr>
          <p:nvPr/>
        </p:nvSpPr>
        <p:spPr bwMode="auto">
          <a:xfrm>
            <a:off x="7848600" y="2009775"/>
            <a:ext cx="228600" cy="228600"/>
          </a:xfrm>
          <a:prstGeom prst="ellipse">
            <a:avLst/>
          </a:prstGeom>
          <a:noFill/>
          <a:ln w="9525">
            <a:solidFill>
              <a:schemeClr val="tx1"/>
            </a:solidFill>
            <a:round/>
            <a:headEnd/>
            <a:tailEnd/>
          </a:ln>
        </p:spPr>
        <p:txBody>
          <a:bodyPr wrap="none" anchor="ctr"/>
          <a:lstStyle/>
          <a:p>
            <a:endParaRPr lang="en-US"/>
          </a:p>
        </p:txBody>
      </p:sp>
      <p:sp>
        <p:nvSpPr>
          <p:cNvPr id="44138" name="Text Box 106"/>
          <p:cNvSpPr txBox="1">
            <a:spLocks noChangeArrowheads="1"/>
          </p:cNvSpPr>
          <p:nvPr/>
        </p:nvSpPr>
        <p:spPr bwMode="auto">
          <a:xfrm rot="10800000" flipV="1">
            <a:off x="7780338" y="1949450"/>
            <a:ext cx="296862" cy="336550"/>
          </a:xfrm>
          <a:prstGeom prst="rect">
            <a:avLst/>
          </a:prstGeom>
          <a:noFill/>
          <a:ln w="9525">
            <a:noFill/>
            <a:miter lim="800000"/>
            <a:headEnd/>
            <a:tailEnd/>
          </a:ln>
        </p:spPr>
        <p:txBody>
          <a:bodyPr>
            <a:spAutoFit/>
          </a:bodyPr>
          <a:lstStyle/>
          <a:p>
            <a:r>
              <a:rPr lang="en-US" sz="1600"/>
              <a:t>R</a:t>
            </a:r>
          </a:p>
        </p:txBody>
      </p:sp>
      <p:sp>
        <p:nvSpPr>
          <p:cNvPr id="44139" name="Line 107"/>
          <p:cNvSpPr>
            <a:spLocks noChangeShapeType="1"/>
          </p:cNvSpPr>
          <p:nvPr/>
        </p:nvSpPr>
        <p:spPr bwMode="auto">
          <a:xfrm flipV="1">
            <a:off x="4727575" y="2644775"/>
            <a:ext cx="136525" cy="119063"/>
          </a:xfrm>
          <a:prstGeom prst="line">
            <a:avLst/>
          </a:prstGeom>
          <a:noFill/>
          <a:ln w="9525">
            <a:solidFill>
              <a:schemeClr val="tx1"/>
            </a:solidFill>
            <a:round/>
            <a:headEnd/>
            <a:tailEnd/>
          </a:ln>
        </p:spPr>
        <p:txBody>
          <a:bodyPr/>
          <a:lstStyle/>
          <a:p>
            <a:endParaRPr lang="en-US"/>
          </a:p>
        </p:txBody>
      </p:sp>
      <p:sp>
        <p:nvSpPr>
          <p:cNvPr id="44141" name="Text Box 109"/>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44143" name="Oval 111"/>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44144" name="Text Box 112"/>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
        <p:nvSpPr>
          <p:cNvPr id="44145" name="Text Box 113"/>
          <p:cNvSpPr txBox="1">
            <a:spLocks noChangeArrowheads="1"/>
          </p:cNvSpPr>
          <p:nvPr/>
        </p:nvSpPr>
        <p:spPr bwMode="auto">
          <a:xfrm>
            <a:off x="6181725" y="2438400"/>
            <a:ext cx="409575" cy="336550"/>
          </a:xfrm>
          <a:prstGeom prst="rect">
            <a:avLst/>
          </a:prstGeom>
          <a:noFill/>
          <a:ln w="9525">
            <a:noFill/>
            <a:miter lim="800000"/>
            <a:headEnd/>
            <a:tailEnd/>
          </a:ln>
        </p:spPr>
        <p:txBody>
          <a:bodyPr wrap="none">
            <a:spAutoFit/>
          </a:bodyPr>
          <a:lstStyle/>
          <a:p>
            <a:r>
              <a:rPr lang="en-US" sz="1600"/>
              <a:t>10</a:t>
            </a:r>
          </a:p>
        </p:txBody>
      </p:sp>
      <p:sp>
        <p:nvSpPr>
          <p:cNvPr id="44146" name="Rectangle 114"/>
          <p:cNvSpPr>
            <a:spLocks noChangeArrowheads="1"/>
          </p:cNvSpPr>
          <p:nvPr/>
        </p:nvSpPr>
        <p:spPr bwMode="auto">
          <a:xfrm>
            <a:off x="0" y="3352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Before Newnan #9 serves, the Ola coach requests </a:t>
            </a:r>
            <a:br>
              <a:rPr lang="en-US" sz="2800">
                <a:solidFill>
                  <a:srgbClr val="33CC33"/>
                </a:solidFill>
              </a:rPr>
            </a:br>
            <a:r>
              <a:rPr lang="en-US" sz="2800">
                <a:solidFill>
                  <a:srgbClr val="33CC33"/>
                </a:solidFill>
              </a:rPr>
              <a:t>two substitutions, #7 for #5 and #9 for #3.</a:t>
            </a:r>
            <a:endParaRPr lang="en-US" sz="4400">
              <a:solidFill>
                <a:schemeClr val="tx2"/>
              </a:solidFill>
            </a:endParaRPr>
          </a:p>
        </p:txBody>
      </p:sp>
      <p:sp>
        <p:nvSpPr>
          <p:cNvPr id="44147" name="Line 115"/>
          <p:cNvSpPr>
            <a:spLocks noChangeShapeType="1"/>
          </p:cNvSpPr>
          <p:nvPr/>
        </p:nvSpPr>
        <p:spPr bwMode="auto">
          <a:xfrm flipV="1">
            <a:off x="381000" y="3854450"/>
            <a:ext cx="228600" cy="195263"/>
          </a:xfrm>
          <a:prstGeom prst="line">
            <a:avLst/>
          </a:prstGeom>
          <a:noFill/>
          <a:ln w="25400">
            <a:solidFill>
              <a:schemeClr val="tx1"/>
            </a:solidFill>
            <a:round/>
            <a:headEnd/>
            <a:tailEnd/>
          </a:ln>
        </p:spPr>
        <p:txBody>
          <a:bodyPr/>
          <a:lstStyle/>
          <a:p>
            <a:endParaRPr lang="en-US"/>
          </a:p>
        </p:txBody>
      </p:sp>
      <p:sp>
        <p:nvSpPr>
          <p:cNvPr id="44148" name="Text Box 116"/>
          <p:cNvSpPr txBox="1">
            <a:spLocks noChangeArrowheads="1"/>
          </p:cNvSpPr>
          <p:nvPr/>
        </p:nvSpPr>
        <p:spPr bwMode="auto">
          <a:xfrm>
            <a:off x="541338" y="3854450"/>
            <a:ext cx="296862" cy="336550"/>
          </a:xfrm>
          <a:prstGeom prst="rect">
            <a:avLst/>
          </a:prstGeom>
          <a:noFill/>
          <a:ln w="9525">
            <a:noFill/>
            <a:miter lim="800000"/>
            <a:headEnd/>
            <a:tailEnd/>
          </a:ln>
        </p:spPr>
        <p:txBody>
          <a:bodyPr wrap="none">
            <a:spAutoFit/>
          </a:bodyPr>
          <a:lstStyle/>
          <a:p>
            <a:r>
              <a:rPr lang="en-US" sz="1600"/>
              <a:t>7</a:t>
            </a:r>
          </a:p>
        </p:txBody>
      </p:sp>
      <p:sp>
        <p:nvSpPr>
          <p:cNvPr id="44149" name="Line 117"/>
          <p:cNvSpPr>
            <a:spLocks noChangeShapeType="1"/>
          </p:cNvSpPr>
          <p:nvPr/>
        </p:nvSpPr>
        <p:spPr bwMode="auto">
          <a:xfrm flipV="1">
            <a:off x="381000" y="3430588"/>
            <a:ext cx="228600" cy="195262"/>
          </a:xfrm>
          <a:prstGeom prst="line">
            <a:avLst/>
          </a:prstGeom>
          <a:noFill/>
          <a:ln w="25400">
            <a:solidFill>
              <a:schemeClr val="tx1"/>
            </a:solidFill>
            <a:round/>
            <a:headEnd/>
            <a:tailEnd/>
          </a:ln>
        </p:spPr>
        <p:txBody>
          <a:bodyPr/>
          <a:lstStyle/>
          <a:p>
            <a:endParaRPr lang="en-US"/>
          </a:p>
        </p:txBody>
      </p:sp>
      <p:sp>
        <p:nvSpPr>
          <p:cNvPr id="44150" name="Text Box 118"/>
          <p:cNvSpPr txBox="1">
            <a:spLocks noChangeArrowheads="1"/>
          </p:cNvSpPr>
          <p:nvPr/>
        </p:nvSpPr>
        <p:spPr bwMode="auto">
          <a:xfrm>
            <a:off x="533400" y="3365500"/>
            <a:ext cx="296863" cy="336550"/>
          </a:xfrm>
          <a:prstGeom prst="rect">
            <a:avLst/>
          </a:prstGeom>
          <a:noFill/>
          <a:ln w="9525">
            <a:noFill/>
            <a:miter lim="800000"/>
            <a:headEnd/>
            <a:tailEnd/>
          </a:ln>
        </p:spPr>
        <p:txBody>
          <a:bodyPr wrap="none">
            <a:spAutoFit/>
          </a:bodyPr>
          <a:lstStyle/>
          <a:p>
            <a:r>
              <a:rPr lang="en-US" sz="1600"/>
              <a:t>9</a:t>
            </a:r>
          </a:p>
        </p:txBody>
      </p:sp>
      <p:sp>
        <p:nvSpPr>
          <p:cNvPr id="44151" name="Line 119"/>
          <p:cNvSpPr>
            <a:spLocks noChangeShapeType="1"/>
          </p:cNvSpPr>
          <p:nvPr/>
        </p:nvSpPr>
        <p:spPr bwMode="auto">
          <a:xfrm flipV="1">
            <a:off x="257175" y="4648200"/>
            <a:ext cx="136525" cy="119063"/>
          </a:xfrm>
          <a:prstGeom prst="line">
            <a:avLst/>
          </a:prstGeom>
          <a:noFill/>
          <a:ln w="9525">
            <a:solidFill>
              <a:schemeClr val="tx1"/>
            </a:solidFill>
            <a:round/>
            <a:headEnd/>
            <a:tailEnd/>
          </a:ln>
        </p:spPr>
        <p:txBody>
          <a:bodyPr/>
          <a:lstStyle/>
          <a:p>
            <a:endParaRPr lang="en-US"/>
          </a:p>
        </p:txBody>
      </p:sp>
      <p:sp>
        <p:nvSpPr>
          <p:cNvPr id="44152" name="Line 120"/>
          <p:cNvSpPr>
            <a:spLocks noChangeShapeType="1"/>
          </p:cNvSpPr>
          <p:nvPr/>
        </p:nvSpPr>
        <p:spPr bwMode="auto">
          <a:xfrm flipV="1">
            <a:off x="434975" y="4648200"/>
            <a:ext cx="136525" cy="119063"/>
          </a:xfrm>
          <a:prstGeom prst="line">
            <a:avLst/>
          </a:prstGeom>
          <a:noFill/>
          <a:ln w="9525">
            <a:solidFill>
              <a:schemeClr val="tx1"/>
            </a:solidFill>
            <a:round/>
            <a:headEnd/>
            <a:tailEnd/>
          </a:ln>
        </p:spPr>
        <p:txBody>
          <a:bodyPr/>
          <a:lstStyle/>
          <a:p>
            <a:endParaRPr lang="en-US"/>
          </a:p>
        </p:txBody>
      </p:sp>
      <p:sp>
        <p:nvSpPr>
          <p:cNvPr id="44153" name="Text Box 121"/>
          <p:cNvSpPr txBox="1">
            <a:spLocks noChangeArrowheads="1"/>
          </p:cNvSpPr>
          <p:nvPr/>
        </p:nvSpPr>
        <p:spPr bwMode="auto">
          <a:xfrm>
            <a:off x="6424613" y="2438400"/>
            <a:ext cx="1042987" cy="336550"/>
          </a:xfrm>
          <a:prstGeom prst="rect">
            <a:avLst/>
          </a:prstGeom>
          <a:noFill/>
          <a:ln w="9525">
            <a:noFill/>
            <a:miter lim="800000"/>
            <a:headEnd/>
            <a:tailEnd/>
          </a:ln>
        </p:spPr>
        <p:txBody>
          <a:bodyPr wrap="none">
            <a:spAutoFit/>
          </a:bodyPr>
          <a:lstStyle/>
          <a:p>
            <a:r>
              <a:rPr lang="en-US" sz="1600"/>
              <a:t>Sx7/5,9/3</a:t>
            </a:r>
          </a:p>
        </p:txBody>
      </p:sp>
      <p:sp>
        <p:nvSpPr>
          <p:cNvPr id="44154" name="Rectangle 122"/>
          <p:cNvSpPr>
            <a:spLocks noChangeArrowheads="1"/>
          </p:cNvSpPr>
          <p:nvPr/>
        </p:nvSpPr>
        <p:spPr bwMode="auto">
          <a:xfrm>
            <a:off x="0" y="3352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Ola #2 serves, and Ola loses the rally.</a:t>
            </a:r>
            <a:endParaRPr lang="en-US" sz="4400">
              <a:solidFill>
                <a:schemeClr val="tx2"/>
              </a:solidFill>
            </a:endParaRPr>
          </a:p>
        </p:txBody>
      </p:sp>
      <p:sp>
        <p:nvSpPr>
          <p:cNvPr id="44155" name="Rectangle 123"/>
          <p:cNvSpPr>
            <a:spLocks noChangeArrowheads="1"/>
          </p:cNvSpPr>
          <p:nvPr/>
        </p:nvSpPr>
        <p:spPr bwMode="auto">
          <a:xfrm>
            <a:off x="0" y="3352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Ola coach requests  and is granted a timeout.</a:t>
            </a:r>
            <a:endParaRPr lang="en-US" sz="4400">
              <a:solidFill>
                <a:schemeClr val="tx2"/>
              </a:solidFill>
            </a:endParaRPr>
          </a:p>
        </p:txBody>
      </p:sp>
      <p:sp>
        <p:nvSpPr>
          <p:cNvPr id="44156" name="Text Box 124"/>
          <p:cNvSpPr txBox="1">
            <a:spLocks noChangeArrowheads="1"/>
          </p:cNvSpPr>
          <p:nvPr/>
        </p:nvSpPr>
        <p:spPr bwMode="auto">
          <a:xfrm>
            <a:off x="3897313" y="6521450"/>
            <a:ext cx="750887" cy="336550"/>
          </a:xfrm>
          <a:prstGeom prst="rect">
            <a:avLst/>
          </a:prstGeom>
          <a:noFill/>
          <a:ln w="9525">
            <a:noFill/>
            <a:miter lim="800000"/>
            <a:headEnd/>
            <a:tailEnd/>
          </a:ln>
        </p:spPr>
        <p:txBody>
          <a:bodyPr wrap="none">
            <a:spAutoFit/>
          </a:bodyPr>
          <a:lstStyle/>
          <a:p>
            <a:r>
              <a:rPr lang="en-US" sz="1600"/>
              <a:t>  4  10</a:t>
            </a:r>
          </a:p>
        </p:txBody>
      </p:sp>
      <p:sp>
        <p:nvSpPr>
          <p:cNvPr id="44157" name="Rectangle 125"/>
          <p:cNvSpPr>
            <a:spLocks noChangeArrowheads="1"/>
          </p:cNvSpPr>
          <p:nvPr/>
        </p:nvSpPr>
        <p:spPr bwMode="auto">
          <a:xfrm>
            <a:off x="0" y="3352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#1 serves out of bounds.</a:t>
            </a:r>
            <a:endParaRPr lang="en-US" sz="4400">
              <a:solidFill>
                <a:schemeClr val="tx2"/>
              </a:solidFill>
            </a:endParaRPr>
          </a:p>
        </p:txBody>
      </p:sp>
      <p:sp>
        <p:nvSpPr>
          <p:cNvPr id="44158" name="Line 126"/>
          <p:cNvSpPr>
            <a:spLocks noChangeShapeType="1"/>
          </p:cNvSpPr>
          <p:nvPr/>
        </p:nvSpPr>
        <p:spPr bwMode="auto">
          <a:xfrm flipV="1">
            <a:off x="4343400" y="1785938"/>
            <a:ext cx="136525" cy="119062"/>
          </a:xfrm>
          <a:prstGeom prst="line">
            <a:avLst/>
          </a:prstGeom>
          <a:noFill/>
          <a:ln w="9525">
            <a:solidFill>
              <a:schemeClr val="tx1"/>
            </a:solidFill>
            <a:round/>
            <a:headEnd/>
            <a:tailEnd/>
          </a:ln>
        </p:spPr>
        <p:txBody>
          <a:bodyPr/>
          <a:lstStyle/>
          <a:p>
            <a:endParaRPr lang="en-US"/>
          </a:p>
        </p:txBody>
      </p:sp>
      <p:pic>
        <p:nvPicPr>
          <p:cNvPr id="124"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97350" y="228600"/>
            <a:ext cx="831850" cy="831850"/>
          </a:xfrm>
          <a:prstGeom prst="rect">
            <a:avLst/>
          </a:prstGeom>
          <a:noFill/>
          <a:ln w="9525">
            <a:noFill/>
            <a:miter lim="800000"/>
            <a:headEnd/>
            <a:tailEnd/>
          </a:ln>
        </p:spPr>
      </p:pic>
      <p:sp>
        <p:nvSpPr>
          <p:cNvPr id="17445" name="Oval 140"/>
          <p:cNvSpPr>
            <a:spLocks noChangeArrowheads="1"/>
          </p:cNvSpPr>
          <p:nvPr/>
        </p:nvSpPr>
        <p:spPr bwMode="auto">
          <a:xfrm>
            <a:off x="4660900" y="2487613"/>
            <a:ext cx="152400" cy="1524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157"/>
                                        </p:tgtEl>
                                        <p:attrNameLst>
                                          <p:attrName>style.visibility</p:attrName>
                                        </p:attrNameLst>
                                      </p:cBhvr>
                                      <p:to>
                                        <p:strVal val="visible"/>
                                      </p:to>
                                    </p:set>
                                    <p:animEffect transition="in" filter="fade">
                                      <p:cBhvr>
                                        <p:cTn id="7" dur="500"/>
                                        <p:tgtEl>
                                          <p:spTgt spid="44157"/>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24"/>
                                        </p:tgtEl>
                                      </p:cBhvr>
                                    </p:animEffect>
                                    <p:set>
                                      <p:cBhvr>
                                        <p:cTn id="15" dur="1" fill="hold">
                                          <p:stCondLst>
                                            <p:cond delay="499"/>
                                          </p:stCondLst>
                                        </p:cTn>
                                        <p:tgtEl>
                                          <p:spTgt spid="124"/>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44157"/>
                                        </p:tgtEl>
                                      </p:cBhvr>
                                    </p:animEffect>
                                    <p:set>
                                      <p:cBhvr>
                                        <p:cTn id="19" dur="1" fill="hold">
                                          <p:stCondLst>
                                            <p:cond delay="999"/>
                                          </p:stCondLst>
                                        </p:cTn>
                                        <p:tgtEl>
                                          <p:spTgt spid="44157"/>
                                        </p:tgtEl>
                                        <p:attrNameLst>
                                          <p:attrName>style.visibility</p:attrName>
                                        </p:attrNameLst>
                                      </p:cBhvr>
                                      <p:to>
                                        <p:strVal val="hidden"/>
                                      </p:to>
                                    </p:set>
                                  </p:childTnLst>
                                </p:cTn>
                              </p:par>
                            </p:childTnLst>
                          </p:cTn>
                        </p:par>
                        <p:par>
                          <p:cTn id="20" fill="hold" nodeType="afterGroup">
                            <p:stCondLst>
                              <p:cond delay="1500"/>
                            </p:stCondLst>
                            <p:childTnLst>
                              <p:par>
                                <p:cTn id="21" presetID="6" presetClass="entr" presetSubtype="16" fill="hold" grpId="0" nodeType="afterEffect">
                                  <p:stCondLst>
                                    <p:cond delay="0"/>
                                  </p:stCondLst>
                                  <p:childTnLst>
                                    <p:set>
                                      <p:cBhvr>
                                        <p:cTn id="22" dur="1" fill="hold">
                                          <p:stCondLst>
                                            <p:cond delay="0"/>
                                          </p:stCondLst>
                                        </p:cTn>
                                        <p:tgtEl>
                                          <p:spTgt spid="44137"/>
                                        </p:tgtEl>
                                        <p:attrNameLst>
                                          <p:attrName>style.visibility</p:attrName>
                                        </p:attrNameLst>
                                      </p:cBhvr>
                                      <p:to>
                                        <p:strVal val="visible"/>
                                      </p:to>
                                    </p:set>
                                    <p:animEffect transition="in" filter="circle(in)">
                                      <p:cBhvr>
                                        <p:cTn id="23" dur="2000"/>
                                        <p:tgtEl>
                                          <p:spTgt spid="44137"/>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44138"/>
                                        </p:tgtEl>
                                        <p:attrNameLst>
                                          <p:attrName>style.visibility</p:attrName>
                                        </p:attrNameLst>
                                      </p:cBhvr>
                                      <p:to>
                                        <p:strVal val="visible"/>
                                      </p:to>
                                    </p:set>
                                    <p:animEffect transition="in" filter="wipe(left)">
                                      <p:cBhvr>
                                        <p:cTn id="27" dur="2000"/>
                                        <p:tgtEl>
                                          <p:spTgt spid="44138"/>
                                        </p:tgtEl>
                                      </p:cBhvr>
                                    </p:animEffect>
                                  </p:childTnLst>
                                </p:cTn>
                              </p:par>
                            </p:childTnLst>
                          </p:cTn>
                        </p:par>
                        <p:par>
                          <p:cTn id="28" fill="hold" nodeType="afterGroup">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44158"/>
                                        </p:tgtEl>
                                        <p:attrNameLst>
                                          <p:attrName>style.visibility</p:attrName>
                                        </p:attrNameLst>
                                      </p:cBhvr>
                                      <p:to>
                                        <p:strVal val="visible"/>
                                      </p:to>
                                    </p:set>
                                    <p:animEffect transition="in" filter="wipe(down)">
                                      <p:cBhvr>
                                        <p:cTn id="31" dur="2000"/>
                                        <p:tgtEl>
                                          <p:spTgt spid="44158"/>
                                        </p:tgtEl>
                                      </p:cBhvr>
                                    </p:animEffect>
                                  </p:childTnLst>
                                </p:cTn>
                              </p:par>
                            </p:childTnLst>
                          </p:cTn>
                        </p:par>
                        <p:par>
                          <p:cTn id="32" fill="hold" nodeType="afterGroup">
                            <p:stCondLst>
                              <p:cond delay="7500"/>
                            </p:stCondLst>
                            <p:childTnLst>
                              <p:par>
                                <p:cTn id="33" presetID="22" presetClass="entr" presetSubtype="8" fill="hold" grpId="0" nodeType="afterEffect">
                                  <p:stCondLst>
                                    <p:cond delay="0"/>
                                  </p:stCondLst>
                                  <p:childTnLst>
                                    <p:set>
                                      <p:cBhvr>
                                        <p:cTn id="34" dur="1" fill="hold">
                                          <p:stCondLst>
                                            <p:cond delay="0"/>
                                          </p:stCondLst>
                                        </p:cTn>
                                        <p:tgtEl>
                                          <p:spTgt spid="44141"/>
                                        </p:tgtEl>
                                        <p:attrNameLst>
                                          <p:attrName>style.visibility</p:attrName>
                                        </p:attrNameLst>
                                      </p:cBhvr>
                                      <p:to>
                                        <p:strVal val="visible"/>
                                      </p:to>
                                    </p:set>
                                    <p:animEffect transition="in" filter="wipe(left)">
                                      <p:cBhvr>
                                        <p:cTn id="35" dur="2000"/>
                                        <p:tgtEl>
                                          <p:spTgt spid="44141"/>
                                        </p:tgtEl>
                                      </p:cBhvr>
                                    </p:animEffect>
                                  </p:childTnLst>
                                </p:cTn>
                              </p:par>
                            </p:childTnLst>
                          </p:cTn>
                        </p:par>
                        <p:par>
                          <p:cTn id="36" fill="hold" nodeType="afterGroup">
                            <p:stCondLst>
                              <p:cond delay="9500"/>
                            </p:stCondLst>
                            <p:childTnLst>
                              <p:par>
                                <p:cTn id="37" presetID="10" presetClass="entr" presetSubtype="0" fill="hold" grpId="0" nodeType="afterEffect">
                                  <p:stCondLst>
                                    <p:cond delay="0"/>
                                  </p:stCondLst>
                                  <p:childTnLst>
                                    <p:set>
                                      <p:cBhvr>
                                        <p:cTn id="38" dur="1" fill="hold">
                                          <p:stCondLst>
                                            <p:cond delay="0"/>
                                          </p:stCondLst>
                                        </p:cTn>
                                        <p:tgtEl>
                                          <p:spTgt spid="44154"/>
                                        </p:tgtEl>
                                        <p:attrNameLst>
                                          <p:attrName>style.visibility</p:attrName>
                                        </p:attrNameLst>
                                      </p:cBhvr>
                                      <p:to>
                                        <p:strVal val="visible"/>
                                      </p:to>
                                    </p:set>
                                    <p:animEffect transition="in" filter="fade">
                                      <p:cBhvr>
                                        <p:cTn id="39" dur="500"/>
                                        <p:tgtEl>
                                          <p:spTgt spid="44154"/>
                                        </p:tgtEl>
                                      </p:cBhvr>
                                    </p:animEffect>
                                  </p:childTnLst>
                                </p:cTn>
                              </p:par>
                            </p:childTnLst>
                          </p:cTn>
                        </p:par>
                        <p:par>
                          <p:cTn id="40" fill="hold" nodeType="afterGroup">
                            <p:stCondLst>
                              <p:cond delay="10000"/>
                            </p:stCondLst>
                            <p:childTnLst>
                              <p:par>
                                <p:cTn id="41" presetID="1" presetClass="entr" presetSubtype="0" fill="hold" nodeType="after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nodeType="clickEffect">
                                  <p:stCondLst>
                                    <p:cond delay="0"/>
                                  </p:stCondLst>
                                  <p:childTnLst>
                                    <p:animEffect transition="out" filter="barn(inVertical)">
                                      <p:cBhvr>
                                        <p:cTn id="46" dur="500"/>
                                        <p:tgtEl>
                                          <p:spTgt spid="124"/>
                                        </p:tgtEl>
                                      </p:cBhvr>
                                    </p:animEffect>
                                    <p:set>
                                      <p:cBhvr>
                                        <p:cTn id="47" dur="1" fill="hold">
                                          <p:stCondLst>
                                            <p:cond delay="499"/>
                                          </p:stCondLst>
                                        </p:cTn>
                                        <p:tgtEl>
                                          <p:spTgt spid="124"/>
                                        </p:tgtEl>
                                        <p:attrNameLst>
                                          <p:attrName>style.visibility</p:attrName>
                                        </p:attrNameLst>
                                      </p:cBhvr>
                                      <p:to>
                                        <p:strVal val="hidden"/>
                                      </p:to>
                                    </p:set>
                                  </p:childTnLst>
                                </p:cTn>
                              </p:par>
                            </p:childTnLst>
                          </p:cTn>
                        </p:par>
                        <p:par>
                          <p:cTn id="48" fill="hold" nodeType="afterGroup">
                            <p:stCondLst>
                              <p:cond delay="500"/>
                            </p:stCondLst>
                            <p:childTnLst>
                              <p:par>
                                <p:cTn id="49" presetID="10" presetClass="exit" presetSubtype="0" fill="hold" grpId="1" nodeType="afterEffect">
                                  <p:stCondLst>
                                    <p:cond delay="0"/>
                                  </p:stCondLst>
                                  <p:childTnLst>
                                    <p:animEffect transition="out" filter="fade">
                                      <p:cBhvr>
                                        <p:cTn id="50" dur="1000"/>
                                        <p:tgtEl>
                                          <p:spTgt spid="44154"/>
                                        </p:tgtEl>
                                      </p:cBhvr>
                                    </p:animEffect>
                                    <p:set>
                                      <p:cBhvr>
                                        <p:cTn id="51" dur="1" fill="hold">
                                          <p:stCondLst>
                                            <p:cond delay="999"/>
                                          </p:stCondLst>
                                        </p:cTn>
                                        <p:tgtEl>
                                          <p:spTgt spid="44154"/>
                                        </p:tgtEl>
                                        <p:attrNameLst>
                                          <p:attrName>style.visibility</p:attrName>
                                        </p:attrNameLst>
                                      </p:cBhvr>
                                      <p:to>
                                        <p:strVal val="hidden"/>
                                      </p:to>
                                    </p:set>
                                  </p:childTnLst>
                                </p:cTn>
                              </p:par>
                            </p:childTnLst>
                          </p:cTn>
                        </p:par>
                        <p:par>
                          <p:cTn id="52" fill="hold" nodeType="afterGroup">
                            <p:stCondLst>
                              <p:cond delay="1500"/>
                            </p:stCondLst>
                            <p:childTnLst>
                              <p:par>
                                <p:cTn id="53" presetID="6" presetClass="entr" presetSubtype="16" fill="hold" grpId="0" nodeType="afterEffect">
                                  <p:stCondLst>
                                    <p:cond delay="0"/>
                                  </p:stCondLst>
                                  <p:childTnLst>
                                    <p:set>
                                      <p:cBhvr>
                                        <p:cTn id="54" dur="1" fill="hold">
                                          <p:stCondLst>
                                            <p:cond delay="0"/>
                                          </p:stCondLst>
                                        </p:cTn>
                                        <p:tgtEl>
                                          <p:spTgt spid="44143"/>
                                        </p:tgtEl>
                                        <p:attrNameLst>
                                          <p:attrName>style.visibility</p:attrName>
                                        </p:attrNameLst>
                                      </p:cBhvr>
                                      <p:to>
                                        <p:strVal val="visible"/>
                                      </p:to>
                                    </p:set>
                                    <p:animEffect transition="in" filter="circle(in)">
                                      <p:cBhvr>
                                        <p:cTn id="55" dur="2000"/>
                                        <p:tgtEl>
                                          <p:spTgt spid="44143"/>
                                        </p:tgtEl>
                                      </p:cBhvr>
                                    </p:animEffect>
                                  </p:childTnLst>
                                </p:cTn>
                              </p:par>
                            </p:childTnLst>
                          </p:cTn>
                        </p:par>
                        <p:par>
                          <p:cTn id="56" fill="hold" nodeType="afterGroup">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4144"/>
                                        </p:tgtEl>
                                        <p:attrNameLst>
                                          <p:attrName>style.visibility</p:attrName>
                                        </p:attrNameLst>
                                      </p:cBhvr>
                                      <p:to>
                                        <p:strVal val="visible"/>
                                      </p:to>
                                    </p:set>
                                    <p:animEffect transition="in" filter="wipe(left)">
                                      <p:cBhvr>
                                        <p:cTn id="59" dur="2000"/>
                                        <p:tgtEl>
                                          <p:spTgt spid="44144"/>
                                        </p:tgtEl>
                                      </p:cBhvr>
                                    </p:animEffect>
                                  </p:childTnLst>
                                </p:cTn>
                              </p:par>
                            </p:childTnLst>
                          </p:cTn>
                        </p:par>
                        <p:par>
                          <p:cTn id="60" fill="hold" nodeType="afterGroup">
                            <p:stCondLst>
                              <p:cond delay="5500"/>
                            </p:stCondLst>
                            <p:childTnLst>
                              <p:par>
                                <p:cTn id="61" presetID="22" presetClass="entr" presetSubtype="4" fill="hold" grpId="0" nodeType="afterEffect">
                                  <p:stCondLst>
                                    <p:cond delay="0"/>
                                  </p:stCondLst>
                                  <p:childTnLst>
                                    <p:set>
                                      <p:cBhvr>
                                        <p:cTn id="62" dur="1" fill="hold">
                                          <p:stCondLst>
                                            <p:cond delay="0"/>
                                          </p:stCondLst>
                                        </p:cTn>
                                        <p:tgtEl>
                                          <p:spTgt spid="44139"/>
                                        </p:tgtEl>
                                        <p:attrNameLst>
                                          <p:attrName>style.visibility</p:attrName>
                                        </p:attrNameLst>
                                      </p:cBhvr>
                                      <p:to>
                                        <p:strVal val="visible"/>
                                      </p:to>
                                    </p:set>
                                    <p:animEffect transition="in" filter="wipe(down)">
                                      <p:cBhvr>
                                        <p:cTn id="63" dur="2000"/>
                                        <p:tgtEl>
                                          <p:spTgt spid="44139"/>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4145"/>
                                        </p:tgtEl>
                                        <p:attrNameLst>
                                          <p:attrName>style.visibility</p:attrName>
                                        </p:attrNameLst>
                                      </p:cBhvr>
                                      <p:to>
                                        <p:strVal val="visible"/>
                                      </p:to>
                                    </p:set>
                                    <p:animEffect transition="in" filter="wipe(left)">
                                      <p:cBhvr>
                                        <p:cTn id="67" dur="2000"/>
                                        <p:tgtEl>
                                          <p:spTgt spid="44145"/>
                                        </p:tgtEl>
                                      </p:cBhvr>
                                    </p:animEffect>
                                  </p:childTnLst>
                                </p:cTn>
                              </p:par>
                            </p:childTnLst>
                          </p:cTn>
                        </p:par>
                        <p:par>
                          <p:cTn id="68" fill="hold" nodeType="afterGroup">
                            <p:stCondLst>
                              <p:cond delay="9500"/>
                            </p:stCondLst>
                            <p:childTnLst>
                              <p:par>
                                <p:cTn id="69" presetID="10" presetClass="entr" presetSubtype="0" fill="hold" grpId="0" nodeType="afterEffect">
                                  <p:stCondLst>
                                    <p:cond delay="0"/>
                                  </p:stCondLst>
                                  <p:childTnLst>
                                    <p:set>
                                      <p:cBhvr>
                                        <p:cTn id="70" dur="1" fill="hold">
                                          <p:stCondLst>
                                            <p:cond delay="0"/>
                                          </p:stCondLst>
                                        </p:cTn>
                                        <p:tgtEl>
                                          <p:spTgt spid="44146"/>
                                        </p:tgtEl>
                                        <p:attrNameLst>
                                          <p:attrName>style.visibility</p:attrName>
                                        </p:attrNameLst>
                                      </p:cBhvr>
                                      <p:to>
                                        <p:strVal val="visible"/>
                                      </p:to>
                                    </p:set>
                                    <p:animEffect transition="in" filter="fade">
                                      <p:cBhvr>
                                        <p:cTn id="71" dur="500"/>
                                        <p:tgtEl>
                                          <p:spTgt spid="44146"/>
                                        </p:tgtEl>
                                      </p:cBhvr>
                                    </p:animEffect>
                                  </p:childTnLst>
                                </p:cTn>
                              </p:par>
                            </p:childTnLst>
                          </p:cTn>
                        </p:par>
                        <p:par>
                          <p:cTn id="72" fill="hold" nodeType="afterGroup">
                            <p:stCondLst>
                              <p:cond delay="10000"/>
                            </p:stCondLst>
                            <p:childTnLst>
                              <p:par>
                                <p:cTn id="73" presetID="1" presetClass="entr" presetSubtype="0"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xit" presetSubtype="21" fill="hold" nodeType="clickEffect">
                                  <p:stCondLst>
                                    <p:cond delay="0"/>
                                  </p:stCondLst>
                                  <p:childTnLst>
                                    <p:animEffect transition="out" filter="barn(inVertical)">
                                      <p:cBhvr>
                                        <p:cTn id="78" dur="500"/>
                                        <p:tgtEl>
                                          <p:spTgt spid="124"/>
                                        </p:tgtEl>
                                      </p:cBhvr>
                                    </p:animEffect>
                                    <p:set>
                                      <p:cBhvr>
                                        <p:cTn id="79" dur="1" fill="hold">
                                          <p:stCondLst>
                                            <p:cond delay="499"/>
                                          </p:stCondLst>
                                        </p:cTn>
                                        <p:tgtEl>
                                          <p:spTgt spid="124"/>
                                        </p:tgtEl>
                                        <p:attrNameLst>
                                          <p:attrName>style.visibility</p:attrName>
                                        </p:attrNameLst>
                                      </p:cBhvr>
                                      <p:to>
                                        <p:strVal val="hidden"/>
                                      </p:to>
                                    </p:set>
                                  </p:childTnLst>
                                </p:cTn>
                              </p:par>
                            </p:childTnLst>
                          </p:cTn>
                        </p:par>
                        <p:par>
                          <p:cTn id="80" fill="hold" nodeType="afterGroup">
                            <p:stCondLst>
                              <p:cond delay="500"/>
                            </p:stCondLst>
                            <p:childTnLst>
                              <p:par>
                                <p:cTn id="81" presetID="10" presetClass="exit" presetSubtype="0" fill="hold" grpId="1" nodeType="afterEffect">
                                  <p:stCondLst>
                                    <p:cond delay="0"/>
                                  </p:stCondLst>
                                  <p:childTnLst>
                                    <p:animEffect transition="out" filter="fade">
                                      <p:cBhvr>
                                        <p:cTn id="82" dur="1000"/>
                                        <p:tgtEl>
                                          <p:spTgt spid="44146"/>
                                        </p:tgtEl>
                                      </p:cBhvr>
                                    </p:animEffect>
                                    <p:set>
                                      <p:cBhvr>
                                        <p:cTn id="83" dur="1" fill="hold">
                                          <p:stCondLst>
                                            <p:cond delay="999"/>
                                          </p:stCondLst>
                                        </p:cTn>
                                        <p:tgtEl>
                                          <p:spTgt spid="44146"/>
                                        </p:tgtEl>
                                        <p:attrNameLst>
                                          <p:attrName>style.visibility</p:attrName>
                                        </p:attrNameLst>
                                      </p:cBhvr>
                                      <p:to>
                                        <p:strVal val="hidden"/>
                                      </p:to>
                                    </p:set>
                                  </p:childTnLst>
                                </p:cTn>
                              </p:par>
                            </p:childTnLst>
                          </p:cTn>
                        </p:par>
                        <p:par>
                          <p:cTn id="84" fill="hold" nodeType="afterGroup">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44147"/>
                                        </p:tgtEl>
                                        <p:attrNameLst>
                                          <p:attrName>style.visibility</p:attrName>
                                        </p:attrNameLst>
                                      </p:cBhvr>
                                      <p:to>
                                        <p:strVal val="visible"/>
                                      </p:to>
                                    </p:set>
                                    <p:animEffect transition="in" filter="wipe(left)">
                                      <p:cBhvr>
                                        <p:cTn id="87" dur="2000"/>
                                        <p:tgtEl>
                                          <p:spTgt spid="44147"/>
                                        </p:tgtEl>
                                      </p:cBhvr>
                                    </p:animEffect>
                                  </p:childTnLst>
                                </p:cTn>
                              </p:par>
                            </p:childTnLst>
                          </p:cTn>
                        </p:par>
                        <p:par>
                          <p:cTn id="88" fill="hold" nodeType="afterGroup">
                            <p:stCondLst>
                              <p:cond delay="3500"/>
                            </p:stCondLst>
                            <p:childTnLst>
                              <p:par>
                                <p:cTn id="89" presetID="22" presetClass="entr" presetSubtype="8" fill="hold" grpId="0" nodeType="afterEffect">
                                  <p:stCondLst>
                                    <p:cond delay="1000"/>
                                  </p:stCondLst>
                                  <p:childTnLst>
                                    <p:set>
                                      <p:cBhvr>
                                        <p:cTn id="90" dur="1" fill="hold">
                                          <p:stCondLst>
                                            <p:cond delay="0"/>
                                          </p:stCondLst>
                                        </p:cTn>
                                        <p:tgtEl>
                                          <p:spTgt spid="44148"/>
                                        </p:tgtEl>
                                        <p:attrNameLst>
                                          <p:attrName>style.visibility</p:attrName>
                                        </p:attrNameLst>
                                      </p:cBhvr>
                                      <p:to>
                                        <p:strVal val="visible"/>
                                      </p:to>
                                    </p:set>
                                    <p:animEffect transition="in" filter="wipe(left)">
                                      <p:cBhvr>
                                        <p:cTn id="91" dur="2000"/>
                                        <p:tgtEl>
                                          <p:spTgt spid="44148"/>
                                        </p:tgtEl>
                                      </p:cBhvr>
                                    </p:animEffect>
                                  </p:childTnLst>
                                </p:cTn>
                              </p:par>
                            </p:childTnLst>
                          </p:cTn>
                        </p:par>
                        <p:par>
                          <p:cTn id="92" fill="hold" nodeType="afterGroup">
                            <p:stCondLst>
                              <p:cond delay="6500"/>
                            </p:stCondLst>
                            <p:childTnLst>
                              <p:par>
                                <p:cTn id="93" presetID="22" presetClass="entr" presetSubtype="8" fill="hold" grpId="0" nodeType="afterEffect">
                                  <p:stCondLst>
                                    <p:cond delay="0"/>
                                  </p:stCondLst>
                                  <p:childTnLst>
                                    <p:set>
                                      <p:cBhvr>
                                        <p:cTn id="94" dur="1" fill="hold">
                                          <p:stCondLst>
                                            <p:cond delay="0"/>
                                          </p:stCondLst>
                                        </p:cTn>
                                        <p:tgtEl>
                                          <p:spTgt spid="44149"/>
                                        </p:tgtEl>
                                        <p:attrNameLst>
                                          <p:attrName>style.visibility</p:attrName>
                                        </p:attrNameLst>
                                      </p:cBhvr>
                                      <p:to>
                                        <p:strVal val="visible"/>
                                      </p:to>
                                    </p:set>
                                    <p:animEffect transition="in" filter="wipe(left)">
                                      <p:cBhvr>
                                        <p:cTn id="95" dur="2000"/>
                                        <p:tgtEl>
                                          <p:spTgt spid="44149"/>
                                        </p:tgtEl>
                                      </p:cBhvr>
                                    </p:animEffect>
                                  </p:childTnLst>
                                </p:cTn>
                              </p:par>
                            </p:childTnLst>
                          </p:cTn>
                        </p:par>
                        <p:par>
                          <p:cTn id="96" fill="hold" nodeType="afterGroup">
                            <p:stCondLst>
                              <p:cond delay="8500"/>
                            </p:stCondLst>
                            <p:childTnLst>
                              <p:par>
                                <p:cTn id="97" presetID="22" presetClass="entr" presetSubtype="8" fill="hold" grpId="0" nodeType="afterEffect">
                                  <p:stCondLst>
                                    <p:cond delay="1000"/>
                                  </p:stCondLst>
                                  <p:childTnLst>
                                    <p:set>
                                      <p:cBhvr>
                                        <p:cTn id="98" dur="1" fill="hold">
                                          <p:stCondLst>
                                            <p:cond delay="0"/>
                                          </p:stCondLst>
                                        </p:cTn>
                                        <p:tgtEl>
                                          <p:spTgt spid="44150"/>
                                        </p:tgtEl>
                                        <p:attrNameLst>
                                          <p:attrName>style.visibility</p:attrName>
                                        </p:attrNameLst>
                                      </p:cBhvr>
                                      <p:to>
                                        <p:strVal val="visible"/>
                                      </p:to>
                                    </p:set>
                                    <p:animEffect transition="in" filter="wipe(left)">
                                      <p:cBhvr>
                                        <p:cTn id="99" dur="2000"/>
                                        <p:tgtEl>
                                          <p:spTgt spid="44150"/>
                                        </p:tgtEl>
                                      </p:cBhvr>
                                    </p:animEffect>
                                  </p:childTnLst>
                                </p:cTn>
                              </p:par>
                            </p:childTnLst>
                          </p:cTn>
                        </p:par>
                        <p:par>
                          <p:cTn id="100" fill="hold" nodeType="afterGroup">
                            <p:stCondLst>
                              <p:cond delay="11500"/>
                            </p:stCondLst>
                            <p:childTnLst>
                              <p:par>
                                <p:cTn id="101" presetID="22" presetClass="entr" presetSubtype="4" fill="hold" grpId="0" nodeType="afterEffect">
                                  <p:stCondLst>
                                    <p:cond delay="1000"/>
                                  </p:stCondLst>
                                  <p:childTnLst>
                                    <p:set>
                                      <p:cBhvr>
                                        <p:cTn id="102" dur="1" fill="hold">
                                          <p:stCondLst>
                                            <p:cond delay="0"/>
                                          </p:stCondLst>
                                        </p:cTn>
                                        <p:tgtEl>
                                          <p:spTgt spid="44151"/>
                                        </p:tgtEl>
                                        <p:attrNameLst>
                                          <p:attrName>style.visibility</p:attrName>
                                        </p:attrNameLst>
                                      </p:cBhvr>
                                      <p:to>
                                        <p:strVal val="visible"/>
                                      </p:to>
                                    </p:set>
                                    <p:animEffect transition="in" filter="wipe(down)">
                                      <p:cBhvr>
                                        <p:cTn id="103" dur="500"/>
                                        <p:tgtEl>
                                          <p:spTgt spid="44151"/>
                                        </p:tgtEl>
                                      </p:cBhvr>
                                    </p:animEffect>
                                  </p:childTnLst>
                                </p:cTn>
                              </p:par>
                            </p:childTnLst>
                          </p:cTn>
                        </p:par>
                        <p:par>
                          <p:cTn id="104" fill="hold" nodeType="afterGroup">
                            <p:stCondLst>
                              <p:cond delay="13000"/>
                            </p:stCondLst>
                            <p:childTnLst>
                              <p:par>
                                <p:cTn id="105" presetID="22" presetClass="entr" presetSubtype="4" fill="hold" grpId="0" nodeType="afterEffect">
                                  <p:stCondLst>
                                    <p:cond delay="1000"/>
                                  </p:stCondLst>
                                  <p:childTnLst>
                                    <p:set>
                                      <p:cBhvr>
                                        <p:cTn id="106" dur="1" fill="hold">
                                          <p:stCondLst>
                                            <p:cond delay="0"/>
                                          </p:stCondLst>
                                        </p:cTn>
                                        <p:tgtEl>
                                          <p:spTgt spid="44152"/>
                                        </p:tgtEl>
                                        <p:attrNameLst>
                                          <p:attrName>style.visibility</p:attrName>
                                        </p:attrNameLst>
                                      </p:cBhvr>
                                      <p:to>
                                        <p:strVal val="visible"/>
                                      </p:to>
                                    </p:set>
                                    <p:animEffect transition="in" filter="wipe(down)">
                                      <p:cBhvr>
                                        <p:cTn id="107" dur="500"/>
                                        <p:tgtEl>
                                          <p:spTgt spid="44152"/>
                                        </p:tgtEl>
                                      </p:cBhvr>
                                    </p:animEffect>
                                  </p:childTnLst>
                                </p:cTn>
                              </p:par>
                            </p:childTnLst>
                          </p:cTn>
                        </p:par>
                        <p:par>
                          <p:cTn id="108" fill="hold" nodeType="afterGroup">
                            <p:stCondLst>
                              <p:cond delay="14500"/>
                            </p:stCondLst>
                            <p:childTnLst>
                              <p:par>
                                <p:cTn id="109" presetID="22" presetClass="entr" presetSubtype="8" fill="hold" grpId="0" nodeType="afterEffect">
                                  <p:stCondLst>
                                    <p:cond delay="0"/>
                                  </p:stCondLst>
                                  <p:childTnLst>
                                    <p:set>
                                      <p:cBhvr>
                                        <p:cTn id="110" dur="1" fill="hold">
                                          <p:stCondLst>
                                            <p:cond delay="0"/>
                                          </p:stCondLst>
                                        </p:cTn>
                                        <p:tgtEl>
                                          <p:spTgt spid="44153"/>
                                        </p:tgtEl>
                                        <p:attrNameLst>
                                          <p:attrName>style.visibility</p:attrName>
                                        </p:attrNameLst>
                                      </p:cBhvr>
                                      <p:to>
                                        <p:strVal val="visible"/>
                                      </p:to>
                                    </p:set>
                                    <p:animEffect transition="in" filter="wipe(left)">
                                      <p:cBhvr>
                                        <p:cTn id="111" dur="2000"/>
                                        <p:tgtEl>
                                          <p:spTgt spid="44153"/>
                                        </p:tgtEl>
                                      </p:cBhvr>
                                    </p:animEffect>
                                  </p:childTnLst>
                                </p:cTn>
                              </p:par>
                            </p:childTnLst>
                          </p:cTn>
                        </p:par>
                        <p:par>
                          <p:cTn id="112" fill="hold" nodeType="afterGroup">
                            <p:stCondLst>
                              <p:cond delay="16500"/>
                            </p:stCondLst>
                            <p:childTnLst>
                              <p:par>
                                <p:cTn id="113" presetID="10" presetClass="entr" presetSubtype="0" fill="hold" grpId="0" nodeType="afterEffect">
                                  <p:stCondLst>
                                    <p:cond delay="0"/>
                                  </p:stCondLst>
                                  <p:childTnLst>
                                    <p:set>
                                      <p:cBhvr>
                                        <p:cTn id="114" dur="1" fill="hold">
                                          <p:stCondLst>
                                            <p:cond delay="0"/>
                                          </p:stCondLst>
                                        </p:cTn>
                                        <p:tgtEl>
                                          <p:spTgt spid="44155"/>
                                        </p:tgtEl>
                                        <p:attrNameLst>
                                          <p:attrName>style.visibility</p:attrName>
                                        </p:attrNameLst>
                                      </p:cBhvr>
                                      <p:to>
                                        <p:strVal val="visible"/>
                                      </p:to>
                                    </p:set>
                                    <p:animEffect transition="in" filter="fade">
                                      <p:cBhvr>
                                        <p:cTn id="115" dur="1000"/>
                                        <p:tgtEl>
                                          <p:spTgt spid="44155"/>
                                        </p:tgtEl>
                                      </p:cBhvr>
                                    </p:animEffect>
                                  </p:childTnLst>
                                </p:cTn>
                              </p:par>
                            </p:childTnLst>
                          </p:cTn>
                        </p:par>
                        <p:par>
                          <p:cTn id="116" fill="hold" nodeType="afterGroup">
                            <p:stCondLst>
                              <p:cond delay="17500"/>
                            </p:stCondLst>
                            <p:childTnLst>
                              <p:par>
                                <p:cTn id="117" presetID="1" presetClass="entr" presetSubtype="0" fill="hold" nodeType="afterEffect">
                                  <p:stCondLst>
                                    <p:cond delay="0"/>
                                  </p:stCondLst>
                                  <p:childTnLst>
                                    <p:set>
                                      <p:cBhvr>
                                        <p:cTn id="118" dur="1" fill="hold">
                                          <p:stCondLst>
                                            <p:cond delay="0"/>
                                          </p:stCondLst>
                                        </p:cTn>
                                        <p:tgtEl>
                                          <p:spTgt spid="124"/>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124"/>
                                        </p:tgtEl>
                                      </p:cBhvr>
                                    </p:animEffect>
                                    <p:set>
                                      <p:cBhvr>
                                        <p:cTn id="123" dur="1" fill="hold">
                                          <p:stCondLst>
                                            <p:cond delay="499"/>
                                          </p:stCondLst>
                                        </p:cTn>
                                        <p:tgtEl>
                                          <p:spTgt spid="124"/>
                                        </p:tgtEl>
                                        <p:attrNameLst>
                                          <p:attrName>style.visibility</p:attrName>
                                        </p:attrNameLst>
                                      </p:cBhvr>
                                      <p:to>
                                        <p:strVal val="hidden"/>
                                      </p:to>
                                    </p:set>
                                  </p:childTnLst>
                                </p:cTn>
                              </p:par>
                            </p:childTnLst>
                          </p:cTn>
                        </p:par>
                        <p:par>
                          <p:cTn id="124" fill="hold" nodeType="afterGroup">
                            <p:stCondLst>
                              <p:cond delay="500"/>
                            </p:stCondLst>
                            <p:childTnLst>
                              <p:par>
                                <p:cTn id="125" presetID="10" presetClass="exit" presetSubtype="0" fill="hold" grpId="1" nodeType="afterEffect">
                                  <p:stCondLst>
                                    <p:cond delay="0"/>
                                  </p:stCondLst>
                                  <p:childTnLst>
                                    <p:animEffect transition="out" filter="fade">
                                      <p:cBhvr>
                                        <p:cTn id="126" dur="1000"/>
                                        <p:tgtEl>
                                          <p:spTgt spid="44155"/>
                                        </p:tgtEl>
                                      </p:cBhvr>
                                    </p:animEffect>
                                    <p:set>
                                      <p:cBhvr>
                                        <p:cTn id="127" dur="1" fill="hold">
                                          <p:stCondLst>
                                            <p:cond delay="999"/>
                                          </p:stCondLst>
                                        </p:cTn>
                                        <p:tgtEl>
                                          <p:spTgt spid="44155"/>
                                        </p:tgtEl>
                                        <p:attrNameLst>
                                          <p:attrName>style.visibility</p:attrName>
                                        </p:attrNameLst>
                                      </p:cBhvr>
                                      <p:to>
                                        <p:strVal val="hidden"/>
                                      </p:to>
                                    </p:set>
                                  </p:childTnLst>
                                </p:cTn>
                              </p:par>
                            </p:childTnLst>
                          </p:cTn>
                        </p:par>
                        <p:par>
                          <p:cTn id="128" fill="hold" nodeType="afterGroup">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44156"/>
                                        </p:tgtEl>
                                        <p:attrNameLst>
                                          <p:attrName>style.visibility</p:attrName>
                                        </p:attrNameLst>
                                      </p:cBhvr>
                                      <p:to>
                                        <p:strVal val="visible"/>
                                      </p:to>
                                    </p:set>
                                    <p:animEffect transition="in" filter="wipe(left)">
                                      <p:cBhvr>
                                        <p:cTn id="131" dur="2000"/>
                                        <p:tgtEl>
                                          <p:spTgt spid="44156"/>
                                        </p:tgtEl>
                                      </p:cBhvr>
                                    </p:animEffect>
                                  </p:childTnLst>
                                </p:cTn>
                              </p:par>
                            </p:childTnLst>
                          </p:cTn>
                        </p:par>
                        <p:par>
                          <p:cTn id="132" fill="hold" nodeType="afterGroup">
                            <p:stCondLst>
                              <p:cond delay="3500"/>
                            </p:stCondLst>
                            <p:childTnLst>
                              <p:par>
                                <p:cTn id="133" presetID="1" presetClass="entr" presetSubtype="0" fill="hold" nodeType="afterEffect">
                                  <p:stCondLst>
                                    <p:cond delay="0"/>
                                  </p:stCondLst>
                                  <p:childTnLst>
                                    <p:set>
                                      <p:cBhvr>
                                        <p:cTn id="1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7" grpId="0" animBg="1"/>
      <p:bldP spid="44138" grpId="0"/>
      <p:bldP spid="44139" grpId="0" animBg="1"/>
      <p:bldP spid="44141" grpId="0"/>
      <p:bldP spid="44143" grpId="0" animBg="1"/>
      <p:bldP spid="44144" grpId="0"/>
      <p:bldP spid="44145" grpId="0"/>
      <p:bldP spid="44146" grpId="0" animBg="1"/>
      <p:bldP spid="44146" grpId="1" animBg="1"/>
      <p:bldP spid="44147" grpId="0" animBg="1"/>
      <p:bldP spid="44148" grpId="0"/>
      <p:bldP spid="44149" grpId="0" animBg="1"/>
      <p:bldP spid="44150" grpId="0"/>
      <p:bldP spid="44151" grpId="0" animBg="1"/>
      <p:bldP spid="44152" grpId="0" animBg="1"/>
      <p:bldP spid="44153" grpId="0"/>
      <p:bldP spid="44154" grpId="0" animBg="1"/>
      <p:bldP spid="44154" grpId="1" animBg="1"/>
      <p:bldP spid="44155" grpId="0" animBg="1"/>
      <p:bldP spid="44155" grpId="1" animBg="1"/>
      <p:bldP spid="44156" grpId="0"/>
      <p:bldP spid="44157" grpId="0" animBg="1"/>
      <p:bldP spid="44157" grpId="1" animBg="1"/>
      <p:bldP spid="441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17"/>
          <p:cNvSpPr>
            <a:spLocks noChangeShapeType="1"/>
          </p:cNvSpPr>
          <p:nvPr/>
        </p:nvSpPr>
        <p:spPr bwMode="auto">
          <a:xfrm flipV="1">
            <a:off x="244475" y="4640263"/>
            <a:ext cx="136525" cy="127000"/>
          </a:xfrm>
          <a:prstGeom prst="line">
            <a:avLst/>
          </a:prstGeom>
          <a:noFill/>
          <a:ln w="9525">
            <a:solidFill>
              <a:schemeClr val="tx1"/>
            </a:solidFill>
            <a:round/>
            <a:headEnd/>
            <a:tailEnd/>
          </a:ln>
        </p:spPr>
        <p:txBody>
          <a:bodyPr/>
          <a:lstStyle/>
          <a:p>
            <a:endParaRPr lang="en-US"/>
          </a:p>
        </p:txBody>
      </p:sp>
      <p:sp>
        <p:nvSpPr>
          <p:cNvPr id="18435" name="Line 118"/>
          <p:cNvSpPr>
            <a:spLocks noChangeShapeType="1"/>
          </p:cNvSpPr>
          <p:nvPr/>
        </p:nvSpPr>
        <p:spPr bwMode="auto">
          <a:xfrm flipV="1">
            <a:off x="427038" y="4640263"/>
            <a:ext cx="114300" cy="119062"/>
          </a:xfrm>
          <a:prstGeom prst="line">
            <a:avLst/>
          </a:prstGeom>
          <a:noFill/>
          <a:ln w="9525">
            <a:solidFill>
              <a:schemeClr val="tx1"/>
            </a:solidFill>
            <a:round/>
            <a:headEnd/>
            <a:tailEnd/>
          </a:ln>
        </p:spPr>
        <p:txBody>
          <a:bodyPr/>
          <a:lstStyle/>
          <a:p>
            <a:endParaRPr lang="en-US"/>
          </a:p>
        </p:txBody>
      </p:sp>
      <p:sp>
        <p:nvSpPr>
          <p:cNvPr id="18436" name="Text Box 112"/>
          <p:cNvSpPr txBox="1">
            <a:spLocks noChangeArrowheads="1"/>
          </p:cNvSpPr>
          <p:nvPr/>
        </p:nvSpPr>
        <p:spPr bwMode="auto">
          <a:xfrm>
            <a:off x="541338" y="3854450"/>
            <a:ext cx="296862" cy="336550"/>
          </a:xfrm>
          <a:prstGeom prst="rect">
            <a:avLst/>
          </a:prstGeom>
          <a:noFill/>
          <a:ln w="9525">
            <a:noFill/>
            <a:miter lim="800000"/>
            <a:headEnd/>
            <a:tailEnd/>
          </a:ln>
        </p:spPr>
        <p:txBody>
          <a:bodyPr wrap="none">
            <a:spAutoFit/>
          </a:bodyPr>
          <a:lstStyle/>
          <a:p>
            <a:r>
              <a:rPr lang="en-US" sz="1600"/>
              <a:t>7</a:t>
            </a:r>
          </a:p>
        </p:txBody>
      </p:sp>
      <p:sp>
        <p:nvSpPr>
          <p:cNvPr id="18437" name="Text Box 114"/>
          <p:cNvSpPr txBox="1">
            <a:spLocks noChangeArrowheads="1"/>
          </p:cNvSpPr>
          <p:nvPr/>
        </p:nvSpPr>
        <p:spPr bwMode="auto">
          <a:xfrm>
            <a:off x="533400" y="3365500"/>
            <a:ext cx="296863" cy="336550"/>
          </a:xfrm>
          <a:prstGeom prst="rect">
            <a:avLst/>
          </a:prstGeom>
          <a:noFill/>
          <a:ln w="9525">
            <a:noFill/>
            <a:miter lim="800000"/>
            <a:headEnd/>
            <a:tailEnd/>
          </a:ln>
        </p:spPr>
        <p:txBody>
          <a:bodyPr wrap="none">
            <a:spAutoFit/>
          </a:bodyPr>
          <a:lstStyle/>
          <a:p>
            <a:r>
              <a:rPr lang="en-US" sz="1600"/>
              <a:t>9</a:t>
            </a:r>
          </a:p>
        </p:txBody>
      </p:sp>
      <p:sp>
        <p:nvSpPr>
          <p:cNvPr id="18438" name="Line 111"/>
          <p:cNvSpPr>
            <a:spLocks noChangeShapeType="1"/>
          </p:cNvSpPr>
          <p:nvPr/>
        </p:nvSpPr>
        <p:spPr bwMode="auto">
          <a:xfrm flipV="1">
            <a:off x="381000" y="3930650"/>
            <a:ext cx="228600" cy="195263"/>
          </a:xfrm>
          <a:prstGeom prst="line">
            <a:avLst/>
          </a:prstGeom>
          <a:noFill/>
          <a:ln w="25400">
            <a:solidFill>
              <a:schemeClr val="tx1"/>
            </a:solidFill>
            <a:round/>
            <a:headEnd/>
            <a:tailEnd/>
          </a:ln>
        </p:spPr>
        <p:txBody>
          <a:bodyPr/>
          <a:lstStyle/>
          <a:p>
            <a:endParaRPr lang="en-US"/>
          </a:p>
        </p:txBody>
      </p:sp>
      <p:sp>
        <p:nvSpPr>
          <p:cNvPr id="18439" name="Line 113"/>
          <p:cNvSpPr>
            <a:spLocks noChangeShapeType="1"/>
          </p:cNvSpPr>
          <p:nvPr/>
        </p:nvSpPr>
        <p:spPr bwMode="auto">
          <a:xfrm flipV="1">
            <a:off x="381000" y="3430588"/>
            <a:ext cx="228600" cy="195262"/>
          </a:xfrm>
          <a:prstGeom prst="line">
            <a:avLst/>
          </a:prstGeom>
          <a:noFill/>
          <a:ln w="25400">
            <a:solidFill>
              <a:schemeClr val="tx1"/>
            </a:solidFill>
            <a:round/>
            <a:headEnd/>
            <a:tailEnd/>
          </a:ln>
        </p:spPr>
        <p:txBody>
          <a:bodyPr/>
          <a:lstStyle/>
          <a:p>
            <a:endParaRPr lang="en-US"/>
          </a:p>
        </p:txBody>
      </p:sp>
      <p:sp>
        <p:nvSpPr>
          <p:cNvPr id="45179" name="Rectangle 123"/>
          <p:cNvSpPr>
            <a:spLocks noChangeArrowheads="1"/>
          </p:cNvSpPr>
          <p:nvPr/>
        </p:nvSpPr>
        <p:spPr bwMode="auto">
          <a:xfrm>
            <a:off x="-11113" y="2833688"/>
            <a:ext cx="9144001" cy="2362200"/>
          </a:xfrm>
          <a:prstGeom prst="rect">
            <a:avLst/>
          </a:prstGeom>
          <a:solidFill>
            <a:srgbClr val="FFFFCC"/>
          </a:solidFill>
          <a:ln w="9525">
            <a:noFill/>
            <a:miter lim="800000"/>
            <a:headEnd/>
            <a:tailEnd/>
          </a:ln>
        </p:spPr>
        <p:txBody>
          <a:bodyPr anchor="ctr"/>
          <a:lstStyle/>
          <a:p>
            <a:pPr algn="ctr"/>
            <a:r>
              <a:rPr lang="en-US" sz="2800">
                <a:solidFill>
                  <a:srgbClr val="33CC33"/>
                </a:solidFill>
              </a:rPr>
              <a:t>When the time out ends, the Newnan team is still cleaning up a large water spill in front of the team bench.  The referee issues Newnan with an unnecessary delay. </a:t>
            </a:r>
            <a:endParaRPr lang="en-US" sz="4400">
              <a:solidFill>
                <a:schemeClr val="tx2"/>
              </a:solidFill>
            </a:endParaRPr>
          </a:p>
        </p:txBody>
      </p:sp>
      <p:sp>
        <p:nvSpPr>
          <p:cNvPr id="18441" name="Text Box 28"/>
          <p:cNvSpPr txBox="1">
            <a:spLocks noChangeArrowheads="1"/>
          </p:cNvSpPr>
          <p:nvPr/>
        </p:nvSpPr>
        <p:spPr bwMode="auto">
          <a:xfrm>
            <a:off x="5257800" y="1981200"/>
            <a:ext cx="296863" cy="336550"/>
          </a:xfrm>
          <a:prstGeom prst="rect">
            <a:avLst/>
          </a:prstGeom>
          <a:noFill/>
          <a:ln w="9525">
            <a:noFill/>
            <a:miter lim="800000"/>
            <a:headEnd/>
            <a:tailEnd/>
          </a:ln>
        </p:spPr>
        <p:txBody>
          <a:bodyPr wrap="none">
            <a:spAutoFit/>
          </a:bodyPr>
          <a:lstStyle/>
          <a:p>
            <a:r>
              <a:rPr lang="en-US" sz="1600"/>
              <a:t>1</a:t>
            </a:r>
          </a:p>
        </p:txBody>
      </p:sp>
      <p:sp>
        <p:nvSpPr>
          <p:cNvPr id="18442" name="Oval 104"/>
          <p:cNvSpPr>
            <a:spLocks noChangeArrowheads="1"/>
          </p:cNvSpPr>
          <p:nvPr/>
        </p:nvSpPr>
        <p:spPr bwMode="auto">
          <a:xfrm>
            <a:off x="7753350" y="2009775"/>
            <a:ext cx="228600" cy="228600"/>
          </a:xfrm>
          <a:prstGeom prst="ellipse">
            <a:avLst/>
          </a:prstGeom>
          <a:noFill/>
          <a:ln w="9525">
            <a:solidFill>
              <a:schemeClr val="tx1"/>
            </a:solidFill>
            <a:round/>
            <a:headEnd/>
            <a:tailEnd/>
          </a:ln>
        </p:spPr>
        <p:txBody>
          <a:bodyPr wrap="none" anchor="ctr"/>
          <a:lstStyle/>
          <a:p>
            <a:endParaRPr lang="en-US"/>
          </a:p>
        </p:txBody>
      </p:sp>
      <p:sp>
        <p:nvSpPr>
          <p:cNvPr id="18443" name="Text Box 105"/>
          <p:cNvSpPr txBox="1">
            <a:spLocks noChangeArrowheads="1"/>
          </p:cNvSpPr>
          <p:nvPr/>
        </p:nvSpPr>
        <p:spPr bwMode="auto">
          <a:xfrm rot="10800000" flipV="1">
            <a:off x="7704138" y="1949450"/>
            <a:ext cx="296862" cy="336550"/>
          </a:xfrm>
          <a:prstGeom prst="rect">
            <a:avLst/>
          </a:prstGeom>
          <a:noFill/>
          <a:ln w="9525">
            <a:noFill/>
            <a:miter lim="800000"/>
            <a:headEnd/>
            <a:tailEnd/>
          </a:ln>
        </p:spPr>
        <p:txBody>
          <a:bodyPr>
            <a:spAutoFit/>
          </a:bodyPr>
          <a:lstStyle/>
          <a:p>
            <a:r>
              <a:rPr lang="en-US" sz="1600"/>
              <a:t>R</a:t>
            </a:r>
          </a:p>
        </p:txBody>
      </p:sp>
      <p:sp>
        <p:nvSpPr>
          <p:cNvPr id="18444" name="Line 106"/>
          <p:cNvSpPr>
            <a:spLocks noChangeShapeType="1"/>
          </p:cNvSpPr>
          <p:nvPr/>
        </p:nvSpPr>
        <p:spPr bwMode="auto">
          <a:xfrm flipV="1">
            <a:off x="4722813" y="2667000"/>
            <a:ext cx="136525" cy="119063"/>
          </a:xfrm>
          <a:prstGeom prst="line">
            <a:avLst/>
          </a:prstGeom>
          <a:noFill/>
          <a:ln w="9525">
            <a:solidFill>
              <a:schemeClr val="tx1"/>
            </a:solidFill>
            <a:round/>
            <a:headEnd/>
            <a:tailEnd/>
          </a:ln>
        </p:spPr>
        <p:txBody>
          <a:bodyPr/>
          <a:lstStyle/>
          <a:p>
            <a:endParaRPr lang="en-US"/>
          </a:p>
        </p:txBody>
      </p:sp>
      <p:sp>
        <p:nvSpPr>
          <p:cNvPr id="18445" name="Text Box 108"/>
          <p:cNvSpPr txBox="1">
            <a:spLocks noChangeArrowheads="1"/>
          </p:cNvSpPr>
          <p:nvPr/>
        </p:nvSpPr>
        <p:spPr bwMode="auto">
          <a:xfrm rot="10800000" flipV="1">
            <a:off x="1219200" y="2406650"/>
            <a:ext cx="304800" cy="336550"/>
          </a:xfrm>
          <a:prstGeom prst="rect">
            <a:avLst/>
          </a:prstGeom>
          <a:noFill/>
          <a:ln w="9525">
            <a:noFill/>
            <a:miter lim="800000"/>
            <a:headEnd/>
            <a:tailEnd/>
          </a:ln>
        </p:spPr>
        <p:txBody>
          <a:bodyPr>
            <a:spAutoFit/>
          </a:bodyPr>
          <a:lstStyle/>
          <a:p>
            <a:r>
              <a:rPr lang="en-US" sz="1600"/>
              <a:t>4</a:t>
            </a:r>
          </a:p>
        </p:txBody>
      </p:sp>
      <p:sp>
        <p:nvSpPr>
          <p:cNvPr id="18446" name="Oval 109"/>
          <p:cNvSpPr>
            <a:spLocks noChangeArrowheads="1"/>
          </p:cNvSpPr>
          <p:nvPr/>
        </p:nvSpPr>
        <p:spPr bwMode="auto">
          <a:xfrm>
            <a:off x="1447800" y="2449513"/>
            <a:ext cx="228600" cy="228600"/>
          </a:xfrm>
          <a:prstGeom prst="ellipse">
            <a:avLst/>
          </a:prstGeom>
          <a:noFill/>
          <a:ln w="9525">
            <a:solidFill>
              <a:schemeClr val="tx1"/>
            </a:solidFill>
            <a:round/>
            <a:headEnd/>
            <a:tailEnd/>
          </a:ln>
        </p:spPr>
        <p:txBody>
          <a:bodyPr wrap="none" anchor="ctr"/>
          <a:lstStyle/>
          <a:p>
            <a:endParaRPr lang="en-US"/>
          </a:p>
        </p:txBody>
      </p:sp>
      <p:sp>
        <p:nvSpPr>
          <p:cNvPr id="18447" name="Text Box 110"/>
          <p:cNvSpPr txBox="1">
            <a:spLocks noChangeArrowheads="1"/>
          </p:cNvSpPr>
          <p:nvPr/>
        </p:nvSpPr>
        <p:spPr bwMode="auto">
          <a:xfrm rot="10800000" flipV="1">
            <a:off x="1379538" y="2406650"/>
            <a:ext cx="296862" cy="336550"/>
          </a:xfrm>
          <a:prstGeom prst="rect">
            <a:avLst/>
          </a:prstGeom>
          <a:noFill/>
          <a:ln w="9525">
            <a:noFill/>
            <a:miter lim="800000"/>
            <a:headEnd/>
            <a:tailEnd/>
          </a:ln>
        </p:spPr>
        <p:txBody>
          <a:bodyPr>
            <a:spAutoFit/>
          </a:bodyPr>
          <a:lstStyle/>
          <a:p>
            <a:r>
              <a:rPr lang="en-US" sz="1600"/>
              <a:t>R</a:t>
            </a:r>
          </a:p>
        </p:txBody>
      </p:sp>
      <p:sp>
        <p:nvSpPr>
          <p:cNvPr id="18448" name="Text Box 111"/>
          <p:cNvSpPr txBox="1">
            <a:spLocks noChangeArrowheads="1"/>
          </p:cNvSpPr>
          <p:nvPr/>
        </p:nvSpPr>
        <p:spPr bwMode="auto">
          <a:xfrm>
            <a:off x="6181725" y="2438400"/>
            <a:ext cx="409575" cy="336550"/>
          </a:xfrm>
          <a:prstGeom prst="rect">
            <a:avLst/>
          </a:prstGeom>
          <a:noFill/>
          <a:ln w="9525">
            <a:noFill/>
            <a:miter lim="800000"/>
            <a:headEnd/>
            <a:tailEnd/>
          </a:ln>
        </p:spPr>
        <p:txBody>
          <a:bodyPr wrap="none">
            <a:spAutoFit/>
          </a:bodyPr>
          <a:lstStyle/>
          <a:p>
            <a:r>
              <a:rPr lang="en-US" sz="1600"/>
              <a:t>10</a:t>
            </a:r>
          </a:p>
        </p:txBody>
      </p:sp>
      <p:sp>
        <p:nvSpPr>
          <p:cNvPr id="18449" name="Text Box 119"/>
          <p:cNvSpPr txBox="1">
            <a:spLocks noChangeArrowheads="1"/>
          </p:cNvSpPr>
          <p:nvPr/>
        </p:nvSpPr>
        <p:spPr bwMode="auto">
          <a:xfrm>
            <a:off x="6424613" y="2438400"/>
            <a:ext cx="1042987" cy="336550"/>
          </a:xfrm>
          <a:prstGeom prst="rect">
            <a:avLst/>
          </a:prstGeom>
          <a:noFill/>
          <a:ln w="9525">
            <a:noFill/>
            <a:miter lim="800000"/>
            <a:headEnd/>
            <a:tailEnd/>
          </a:ln>
        </p:spPr>
        <p:txBody>
          <a:bodyPr wrap="none">
            <a:spAutoFit/>
          </a:bodyPr>
          <a:lstStyle/>
          <a:p>
            <a:r>
              <a:rPr lang="en-US" sz="1600"/>
              <a:t>Sx7/5,9/3</a:t>
            </a:r>
          </a:p>
        </p:txBody>
      </p:sp>
      <p:sp>
        <p:nvSpPr>
          <p:cNvPr id="18450" name="Text Box 122"/>
          <p:cNvSpPr txBox="1">
            <a:spLocks noChangeArrowheads="1"/>
          </p:cNvSpPr>
          <p:nvPr/>
        </p:nvSpPr>
        <p:spPr bwMode="auto">
          <a:xfrm>
            <a:off x="3897313" y="6519863"/>
            <a:ext cx="750887" cy="336550"/>
          </a:xfrm>
          <a:prstGeom prst="rect">
            <a:avLst/>
          </a:prstGeom>
          <a:noFill/>
          <a:ln w="9525">
            <a:noFill/>
            <a:miter lim="800000"/>
            <a:headEnd/>
            <a:tailEnd/>
          </a:ln>
        </p:spPr>
        <p:txBody>
          <a:bodyPr wrap="none">
            <a:spAutoFit/>
          </a:bodyPr>
          <a:lstStyle/>
          <a:p>
            <a:r>
              <a:rPr lang="en-US" sz="1600"/>
              <a:t>  4  10</a:t>
            </a:r>
          </a:p>
        </p:txBody>
      </p:sp>
      <p:sp>
        <p:nvSpPr>
          <p:cNvPr id="127" name="Text Box 75"/>
          <p:cNvSpPr txBox="1">
            <a:spLocks noChangeArrowheads="1"/>
          </p:cNvSpPr>
          <p:nvPr/>
        </p:nvSpPr>
        <p:spPr bwMode="auto">
          <a:xfrm>
            <a:off x="4495800" y="6519863"/>
            <a:ext cx="641350" cy="338137"/>
          </a:xfrm>
          <a:prstGeom prst="rect">
            <a:avLst/>
          </a:prstGeom>
          <a:noFill/>
          <a:ln w="9525">
            <a:noFill/>
            <a:miter lim="800000"/>
            <a:headEnd/>
            <a:tailEnd/>
          </a:ln>
        </p:spPr>
        <p:txBody>
          <a:bodyPr wrap="none">
            <a:spAutoFit/>
          </a:bodyPr>
          <a:lstStyle/>
          <a:p>
            <a:r>
              <a:rPr lang="en-US" sz="1600"/>
              <a:t>10  4</a:t>
            </a:r>
          </a:p>
        </p:txBody>
      </p:sp>
      <p:sp>
        <p:nvSpPr>
          <p:cNvPr id="18452" name="Line 106"/>
          <p:cNvSpPr>
            <a:spLocks noChangeShapeType="1"/>
          </p:cNvSpPr>
          <p:nvPr/>
        </p:nvSpPr>
        <p:spPr bwMode="auto">
          <a:xfrm flipV="1">
            <a:off x="4359275" y="1752600"/>
            <a:ext cx="136525" cy="119063"/>
          </a:xfrm>
          <a:prstGeom prst="line">
            <a:avLst/>
          </a:prstGeom>
          <a:noFill/>
          <a:ln w="9525">
            <a:solidFill>
              <a:schemeClr val="tx1"/>
            </a:solidFill>
            <a:round/>
            <a:headEnd/>
            <a:tailEnd/>
          </a:ln>
        </p:spPr>
        <p:txBody>
          <a:bodyPr/>
          <a:lstStyle/>
          <a:p>
            <a:endParaRPr lang="en-US"/>
          </a:p>
        </p:txBody>
      </p:sp>
      <p:sp>
        <p:nvSpPr>
          <p:cNvPr id="18453" name="Oval 140"/>
          <p:cNvSpPr>
            <a:spLocks noChangeArrowheads="1"/>
          </p:cNvSpPr>
          <p:nvPr/>
        </p:nvSpPr>
        <p:spPr bwMode="auto">
          <a:xfrm>
            <a:off x="4683125" y="2487613"/>
            <a:ext cx="152400" cy="152400"/>
          </a:xfrm>
          <a:prstGeom prst="ellipse">
            <a:avLst/>
          </a:prstGeom>
          <a:noFill/>
          <a:ln w="9525">
            <a:solidFill>
              <a:schemeClr val="tx1"/>
            </a:solidFill>
            <a:round/>
            <a:headEnd/>
            <a:tailEnd/>
          </a:ln>
        </p:spPr>
        <p:txBody>
          <a:bodyPr wrap="none" anchor="ctr"/>
          <a:lstStyle/>
          <a:p>
            <a:endParaRPr lang="en-US"/>
          </a:p>
        </p:txBody>
      </p:sp>
      <p:pic>
        <p:nvPicPr>
          <p:cNvPr id="129"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27500" y="1524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179"/>
                                        </p:tgtEl>
                                        <p:attrNameLst>
                                          <p:attrName>style.visibility</p:attrName>
                                        </p:attrNameLst>
                                      </p:cBhvr>
                                      <p:to>
                                        <p:strVal val="visible"/>
                                      </p:to>
                                    </p:set>
                                    <p:animEffect transition="in" filter="fade">
                                      <p:cBhvr>
                                        <p:cTn id="7" dur="1000"/>
                                        <p:tgtEl>
                                          <p:spTgt spid="45179"/>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29"/>
                                        </p:tgtEl>
                                      </p:cBhvr>
                                    </p:animEffect>
                                    <p:set>
                                      <p:cBhvr>
                                        <p:cTn id="15" dur="1" fill="hold">
                                          <p:stCondLst>
                                            <p:cond delay="499"/>
                                          </p:stCondLst>
                                        </p:cTn>
                                        <p:tgtEl>
                                          <p:spTgt spid="129"/>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45179"/>
                                        </p:tgtEl>
                                      </p:cBhvr>
                                    </p:animEffect>
                                    <p:set>
                                      <p:cBhvr>
                                        <p:cTn id="19" dur="1" fill="hold">
                                          <p:stCondLst>
                                            <p:cond delay="999"/>
                                          </p:stCondLst>
                                        </p:cTn>
                                        <p:tgtEl>
                                          <p:spTgt spid="45179"/>
                                        </p:tgtEl>
                                        <p:attrNameLst>
                                          <p:attrName>style.visibility</p:attrName>
                                        </p:attrNameLst>
                                      </p:cBhvr>
                                      <p:to>
                                        <p:strVal val="hidden"/>
                                      </p:to>
                                    </p:set>
                                  </p:childTnLst>
                                </p:cTn>
                              </p:par>
                            </p:childTnLst>
                          </p:cTn>
                        </p:par>
                        <p:par>
                          <p:cTn id="20" fill="hold" nodeType="afterGroup">
                            <p:stCondLst>
                              <p:cond delay="1500"/>
                            </p:stCondLst>
                            <p:childTnLst>
                              <p:par>
                                <p:cTn id="21" presetID="3" presetClass="entr" presetSubtype="10" fill="hold" grpId="0" nodeType="after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linds(horizontal)">
                                      <p:cBhvr>
                                        <p:cTn id="23" dur="500"/>
                                        <p:tgtEl>
                                          <p:spTgt spid="127"/>
                                        </p:tgtEl>
                                      </p:cBhvr>
                                    </p:animEffec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79" grpId="0" animBg="1"/>
      <p:bldP spid="45179" grpId="1" animBg="1"/>
      <p:bldP spid="1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5"/>
          <p:cNvSpPr txBox="1">
            <a:spLocks noChangeArrowheads="1"/>
          </p:cNvSpPr>
          <p:nvPr/>
        </p:nvSpPr>
        <p:spPr bwMode="auto">
          <a:xfrm>
            <a:off x="4495800" y="6519863"/>
            <a:ext cx="641350" cy="338137"/>
          </a:xfrm>
          <a:prstGeom prst="rect">
            <a:avLst/>
          </a:prstGeom>
          <a:noFill/>
          <a:ln w="9525">
            <a:noFill/>
            <a:miter lim="800000"/>
            <a:headEnd/>
            <a:tailEnd/>
          </a:ln>
        </p:spPr>
        <p:txBody>
          <a:bodyPr wrap="none">
            <a:spAutoFit/>
          </a:bodyPr>
          <a:lstStyle/>
          <a:p>
            <a:r>
              <a:rPr lang="en-US" sz="1600"/>
              <a:t>10  4</a:t>
            </a:r>
          </a:p>
        </p:txBody>
      </p:sp>
      <p:sp>
        <p:nvSpPr>
          <p:cNvPr id="19459" name="Oval 14"/>
          <p:cNvSpPr>
            <a:spLocks noChangeArrowheads="1"/>
          </p:cNvSpPr>
          <p:nvPr/>
        </p:nvSpPr>
        <p:spPr bwMode="auto">
          <a:xfrm>
            <a:off x="8001000" y="6096000"/>
            <a:ext cx="152400" cy="152400"/>
          </a:xfrm>
          <a:prstGeom prst="ellipse">
            <a:avLst/>
          </a:prstGeom>
          <a:noFill/>
          <a:ln w="9525">
            <a:solidFill>
              <a:schemeClr val="tx1"/>
            </a:solidFill>
            <a:round/>
            <a:headEnd/>
            <a:tailEnd/>
          </a:ln>
        </p:spPr>
        <p:txBody>
          <a:bodyPr wrap="none" anchor="ctr"/>
          <a:lstStyle/>
          <a:p>
            <a:endParaRPr lang="en-US"/>
          </a:p>
        </p:txBody>
      </p:sp>
      <p:sp>
        <p:nvSpPr>
          <p:cNvPr id="19460" name="Oval 41"/>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9461" name="Line 62"/>
          <p:cNvSpPr>
            <a:spLocks noChangeShapeType="1"/>
          </p:cNvSpPr>
          <p:nvPr/>
        </p:nvSpPr>
        <p:spPr bwMode="auto">
          <a:xfrm flipV="1">
            <a:off x="4419600" y="1557338"/>
            <a:ext cx="136525" cy="119062"/>
          </a:xfrm>
          <a:prstGeom prst="line">
            <a:avLst/>
          </a:prstGeom>
          <a:noFill/>
          <a:ln w="9525">
            <a:solidFill>
              <a:schemeClr val="tx1"/>
            </a:solidFill>
            <a:round/>
            <a:headEnd/>
            <a:tailEnd/>
          </a:ln>
        </p:spPr>
        <p:txBody>
          <a:bodyPr/>
          <a:lstStyle/>
          <a:p>
            <a:endParaRPr lang="en-US"/>
          </a:p>
        </p:txBody>
      </p:sp>
      <p:sp>
        <p:nvSpPr>
          <p:cNvPr id="19462" name="Line 67"/>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19463" name="Line 73"/>
          <p:cNvSpPr>
            <a:spLocks noChangeShapeType="1"/>
          </p:cNvSpPr>
          <p:nvPr/>
        </p:nvSpPr>
        <p:spPr bwMode="auto">
          <a:xfrm flipV="1">
            <a:off x="5029200" y="4419600"/>
            <a:ext cx="136525" cy="119063"/>
          </a:xfrm>
          <a:prstGeom prst="line">
            <a:avLst/>
          </a:prstGeom>
          <a:noFill/>
          <a:ln w="9525">
            <a:solidFill>
              <a:schemeClr val="tx1"/>
            </a:solidFill>
            <a:round/>
            <a:headEnd/>
            <a:tailEnd/>
          </a:ln>
        </p:spPr>
        <p:txBody>
          <a:bodyPr/>
          <a:lstStyle/>
          <a:p>
            <a:endParaRPr lang="en-US"/>
          </a:p>
        </p:txBody>
      </p:sp>
      <p:sp>
        <p:nvSpPr>
          <p:cNvPr id="19464" name="Line 74"/>
          <p:cNvSpPr>
            <a:spLocks noChangeShapeType="1"/>
          </p:cNvSpPr>
          <p:nvPr/>
        </p:nvSpPr>
        <p:spPr bwMode="auto">
          <a:xfrm flipV="1">
            <a:off x="5181600" y="4419600"/>
            <a:ext cx="136525" cy="119063"/>
          </a:xfrm>
          <a:prstGeom prst="line">
            <a:avLst/>
          </a:prstGeom>
          <a:noFill/>
          <a:ln w="9525">
            <a:solidFill>
              <a:schemeClr val="tx1"/>
            </a:solidFill>
            <a:round/>
            <a:headEnd/>
            <a:tailEnd/>
          </a:ln>
        </p:spPr>
        <p:txBody>
          <a:bodyPr/>
          <a:lstStyle/>
          <a:p>
            <a:endParaRPr lang="en-US"/>
          </a:p>
        </p:txBody>
      </p:sp>
      <p:sp>
        <p:nvSpPr>
          <p:cNvPr id="19465" name="Oval 104"/>
          <p:cNvSpPr>
            <a:spLocks noChangeArrowheads="1"/>
          </p:cNvSpPr>
          <p:nvPr/>
        </p:nvSpPr>
        <p:spPr bwMode="auto">
          <a:xfrm>
            <a:off x="7753350" y="2009775"/>
            <a:ext cx="228600" cy="228600"/>
          </a:xfrm>
          <a:prstGeom prst="ellipse">
            <a:avLst/>
          </a:prstGeom>
          <a:noFill/>
          <a:ln w="9525">
            <a:solidFill>
              <a:schemeClr val="tx1"/>
            </a:solidFill>
            <a:round/>
            <a:headEnd/>
            <a:tailEnd/>
          </a:ln>
        </p:spPr>
        <p:txBody>
          <a:bodyPr wrap="none" anchor="ctr"/>
          <a:lstStyle/>
          <a:p>
            <a:endParaRPr lang="en-US"/>
          </a:p>
        </p:txBody>
      </p:sp>
      <p:sp>
        <p:nvSpPr>
          <p:cNvPr id="19466" name="Text Box 105"/>
          <p:cNvSpPr txBox="1">
            <a:spLocks noChangeArrowheads="1"/>
          </p:cNvSpPr>
          <p:nvPr/>
        </p:nvSpPr>
        <p:spPr bwMode="auto">
          <a:xfrm rot="10800000" flipV="1">
            <a:off x="7704138" y="1949450"/>
            <a:ext cx="296862" cy="336550"/>
          </a:xfrm>
          <a:prstGeom prst="rect">
            <a:avLst/>
          </a:prstGeom>
          <a:noFill/>
          <a:ln w="9525">
            <a:noFill/>
            <a:miter lim="800000"/>
            <a:headEnd/>
            <a:tailEnd/>
          </a:ln>
        </p:spPr>
        <p:txBody>
          <a:bodyPr>
            <a:spAutoFit/>
          </a:bodyPr>
          <a:lstStyle/>
          <a:p>
            <a:r>
              <a:rPr lang="en-US" sz="1600"/>
              <a:t>R</a:t>
            </a:r>
          </a:p>
        </p:txBody>
      </p:sp>
      <p:sp>
        <p:nvSpPr>
          <p:cNvPr id="19467" name="Line 106"/>
          <p:cNvSpPr>
            <a:spLocks noChangeShapeType="1"/>
          </p:cNvSpPr>
          <p:nvPr/>
        </p:nvSpPr>
        <p:spPr bwMode="auto">
          <a:xfrm flipV="1">
            <a:off x="4664075" y="2514600"/>
            <a:ext cx="136525" cy="119063"/>
          </a:xfrm>
          <a:prstGeom prst="line">
            <a:avLst/>
          </a:prstGeom>
          <a:noFill/>
          <a:ln w="9525">
            <a:solidFill>
              <a:schemeClr val="tx1"/>
            </a:solidFill>
            <a:round/>
            <a:headEnd/>
            <a:tailEnd/>
          </a:ln>
        </p:spPr>
        <p:txBody>
          <a:bodyPr/>
          <a:lstStyle/>
          <a:p>
            <a:endParaRPr lang="en-US"/>
          </a:p>
        </p:txBody>
      </p:sp>
      <p:sp>
        <p:nvSpPr>
          <p:cNvPr id="19468" name="Text Box 107"/>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19469" name="Oval 108"/>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19470" name="Text Box 109"/>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
        <p:nvSpPr>
          <p:cNvPr id="19471" name="Text Box 110"/>
          <p:cNvSpPr txBox="1">
            <a:spLocks noChangeArrowheads="1"/>
          </p:cNvSpPr>
          <p:nvPr/>
        </p:nvSpPr>
        <p:spPr bwMode="auto">
          <a:xfrm>
            <a:off x="6143625" y="2438400"/>
            <a:ext cx="409575" cy="336550"/>
          </a:xfrm>
          <a:prstGeom prst="rect">
            <a:avLst/>
          </a:prstGeom>
          <a:noFill/>
          <a:ln w="9525">
            <a:noFill/>
            <a:miter lim="800000"/>
            <a:headEnd/>
            <a:tailEnd/>
          </a:ln>
        </p:spPr>
        <p:txBody>
          <a:bodyPr wrap="none">
            <a:spAutoFit/>
          </a:bodyPr>
          <a:lstStyle/>
          <a:p>
            <a:r>
              <a:rPr lang="en-US" sz="1600"/>
              <a:t>10</a:t>
            </a:r>
          </a:p>
        </p:txBody>
      </p:sp>
      <p:sp>
        <p:nvSpPr>
          <p:cNvPr id="19472" name="Line 111"/>
          <p:cNvSpPr>
            <a:spLocks noChangeShapeType="1"/>
          </p:cNvSpPr>
          <p:nvPr/>
        </p:nvSpPr>
        <p:spPr bwMode="auto">
          <a:xfrm flipV="1">
            <a:off x="381000" y="3930650"/>
            <a:ext cx="228600" cy="195263"/>
          </a:xfrm>
          <a:prstGeom prst="line">
            <a:avLst/>
          </a:prstGeom>
          <a:noFill/>
          <a:ln w="25400">
            <a:solidFill>
              <a:schemeClr val="tx1"/>
            </a:solidFill>
            <a:round/>
            <a:headEnd/>
            <a:tailEnd/>
          </a:ln>
        </p:spPr>
        <p:txBody>
          <a:bodyPr/>
          <a:lstStyle/>
          <a:p>
            <a:endParaRPr lang="en-US"/>
          </a:p>
        </p:txBody>
      </p:sp>
      <p:sp>
        <p:nvSpPr>
          <p:cNvPr id="19473" name="Text Box 112"/>
          <p:cNvSpPr txBox="1">
            <a:spLocks noChangeArrowheads="1"/>
          </p:cNvSpPr>
          <p:nvPr/>
        </p:nvSpPr>
        <p:spPr bwMode="auto">
          <a:xfrm>
            <a:off x="541338" y="3854450"/>
            <a:ext cx="296862" cy="336550"/>
          </a:xfrm>
          <a:prstGeom prst="rect">
            <a:avLst/>
          </a:prstGeom>
          <a:noFill/>
          <a:ln w="9525">
            <a:noFill/>
            <a:miter lim="800000"/>
            <a:headEnd/>
            <a:tailEnd/>
          </a:ln>
        </p:spPr>
        <p:txBody>
          <a:bodyPr wrap="none">
            <a:spAutoFit/>
          </a:bodyPr>
          <a:lstStyle/>
          <a:p>
            <a:r>
              <a:rPr lang="en-US" sz="1600"/>
              <a:t>7</a:t>
            </a:r>
          </a:p>
        </p:txBody>
      </p:sp>
      <p:sp>
        <p:nvSpPr>
          <p:cNvPr id="19474" name="Line 113"/>
          <p:cNvSpPr>
            <a:spLocks noChangeShapeType="1"/>
          </p:cNvSpPr>
          <p:nvPr/>
        </p:nvSpPr>
        <p:spPr bwMode="auto">
          <a:xfrm flipV="1">
            <a:off x="381000" y="3430588"/>
            <a:ext cx="228600" cy="195262"/>
          </a:xfrm>
          <a:prstGeom prst="line">
            <a:avLst/>
          </a:prstGeom>
          <a:noFill/>
          <a:ln w="25400">
            <a:solidFill>
              <a:schemeClr val="tx1"/>
            </a:solidFill>
            <a:round/>
            <a:headEnd/>
            <a:tailEnd/>
          </a:ln>
        </p:spPr>
        <p:txBody>
          <a:bodyPr/>
          <a:lstStyle/>
          <a:p>
            <a:endParaRPr lang="en-US"/>
          </a:p>
        </p:txBody>
      </p:sp>
      <p:sp>
        <p:nvSpPr>
          <p:cNvPr id="19475" name="Text Box 114"/>
          <p:cNvSpPr txBox="1">
            <a:spLocks noChangeArrowheads="1"/>
          </p:cNvSpPr>
          <p:nvPr/>
        </p:nvSpPr>
        <p:spPr bwMode="auto">
          <a:xfrm>
            <a:off x="533400" y="3365500"/>
            <a:ext cx="296863" cy="336550"/>
          </a:xfrm>
          <a:prstGeom prst="rect">
            <a:avLst/>
          </a:prstGeom>
          <a:noFill/>
          <a:ln w="9525">
            <a:noFill/>
            <a:miter lim="800000"/>
            <a:headEnd/>
            <a:tailEnd/>
          </a:ln>
        </p:spPr>
        <p:txBody>
          <a:bodyPr wrap="none">
            <a:spAutoFit/>
          </a:bodyPr>
          <a:lstStyle/>
          <a:p>
            <a:r>
              <a:rPr lang="en-US" sz="1600"/>
              <a:t>9</a:t>
            </a:r>
          </a:p>
        </p:txBody>
      </p:sp>
      <p:sp>
        <p:nvSpPr>
          <p:cNvPr id="19476" name="Line 115"/>
          <p:cNvSpPr>
            <a:spLocks noChangeShapeType="1"/>
          </p:cNvSpPr>
          <p:nvPr/>
        </p:nvSpPr>
        <p:spPr bwMode="auto">
          <a:xfrm flipV="1">
            <a:off x="244475" y="4605338"/>
            <a:ext cx="136525" cy="119062"/>
          </a:xfrm>
          <a:prstGeom prst="line">
            <a:avLst/>
          </a:prstGeom>
          <a:noFill/>
          <a:ln w="9525">
            <a:solidFill>
              <a:schemeClr val="tx1"/>
            </a:solidFill>
            <a:round/>
            <a:headEnd/>
            <a:tailEnd/>
          </a:ln>
        </p:spPr>
        <p:txBody>
          <a:bodyPr/>
          <a:lstStyle/>
          <a:p>
            <a:endParaRPr lang="en-US"/>
          </a:p>
        </p:txBody>
      </p:sp>
      <p:sp>
        <p:nvSpPr>
          <p:cNvPr id="19477" name="Line 116"/>
          <p:cNvSpPr>
            <a:spLocks noChangeShapeType="1"/>
          </p:cNvSpPr>
          <p:nvPr/>
        </p:nvSpPr>
        <p:spPr bwMode="auto">
          <a:xfrm flipV="1">
            <a:off x="473075" y="4605338"/>
            <a:ext cx="136525" cy="119062"/>
          </a:xfrm>
          <a:prstGeom prst="line">
            <a:avLst/>
          </a:prstGeom>
          <a:noFill/>
          <a:ln w="9525">
            <a:solidFill>
              <a:schemeClr val="tx1"/>
            </a:solidFill>
            <a:round/>
            <a:headEnd/>
            <a:tailEnd/>
          </a:ln>
        </p:spPr>
        <p:txBody>
          <a:bodyPr/>
          <a:lstStyle/>
          <a:p>
            <a:endParaRPr lang="en-US"/>
          </a:p>
        </p:txBody>
      </p:sp>
      <p:sp>
        <p:nvSpPr>
          <p:cNvPr id="19478" name="Text Box 117"/>
          <p:cNvSpPr txBox="1">
            <a:spLocks noChangeArrowheads="1"/>
          </p:cNvSpPr>
          <p:nvPr/>
        </p:nvSpPr>
        <p:spPr bwMode="auto">
          <a:xfrm>
            <a:off x="6378575" y="2438400"/>
            <a:ext cx="1042988" cy="336550"/>
          </a:xfrm>
          <a:prstGeom prst="rect">
            <a:avLst/>
          </a:prstGeom>
          <a:noFill/>
          <a:ln w="9525">
            <a:noFill/>
            <a:miter lim="800000"/>
            <a:headEnd/>
            <a:tailEnd/>
          </a:ln>
        </p:spPr>
        <p:txBody>
          <a:bodyPr wrap="none">
            <a:spAutoFit/>
          </a:bodyPr>
          <a:lstStyle/>
          <a:p>
            <a:r>
              <a:rPr lang="en-US" sz="1600"/>
              <a:t>Sx7/5,9/3</a:t>
            </a:r>
          </a:p>
        </p:txBody>
      </p:sp>
      <p:sp>
        <p:nvSpPr>
          <p:cNvPr id="19479" name="Text Box 118"/>
          <p:cNvSpPr txBox="1">
            <a:spLocks noChangeArrowheads="1"/>
          </p:cNvSpPr>
          <p:nvPr/>
        </p:nvSpPr>
        <p:spPr bwMode="auto">
          <a:xfrm>
            <a:off x="3897313" y="6519863"/>
            <a:ext cx="750887" cy="336550"/>
          </a:xfrm>
          <a:prstGeom prst="rect">
            <a:avLst/>
          </a:prstGeom>
          <a:noFill/>
          <a:ln w="9525">
            <a:noFill/>
            <a:miter lim="800000"/>
            <a:headEnd/>
            <a:tailEnd/>
          </a:ln>
        </p:spPr>
        <p:txBody>
          <a:bodyPr wrap="none">
            <a:spAutoFit/>
          </a:bodyPr>
          <a:lstStyle/>
          <a:p>
            <a:r>
              <a:rPr lang="en-US" sz="1600"/>
              <a:t>  4  10</a:t>
            </a:r>
          </a:p>
        </p:txBody>
      </p:sp>
      <p:sp>
        <p:nvSpPr>
          <p:cNvPr id="19480" name="Line 123"/>
          <p:cNvSpPr>
            <a:spLocks noChangeShapeType="1"/>
          </p:cNvSpPr>
          <p:nvPr/>
        </p:nvSpPr>
        <p:spPr bwMode="auto">
          <a:xfrm flipV="1">
            <a:off x="4384675" y="1752600"/>
            <a:ext cx="136525" cy="119063"/>
          </a:xfrm>
          <a:prstGeom prst="line">
            <a:avLst/>
          </a:prstGeom>
          <a:noFill/>
          <a:ln w="9525">
            <a:solidFill>
              <a:schemeClr val="tx1"/>
            </a:solidFill>
            <a:round/>
            <a:headEnd/>
            <a:tailEnd/>
          </a:ln>
        </p:spPr>
        <p:txBody>
          <a:bodyPr/>
          <a:lstStyle/>
          <a:p>
            <a:endParaRPr lang="en-US"/>
          </a:p>
        </p:txBody>
      </p:sp>
      <p:sp>
        <p:nvSpPr>
          <p:cNvPr id="48252" name="Oval 124"/>
          <p:cNvSpPr>
            <a:spLocks noChangeArrowheads="1"/>
          </p:cNvSpPr>
          <p:nvPr/>
        </p:nvSpPr>
        <p:spPr bwMode="auto">
          <a:xfrm>
            <a:off x="7346950" y="2457450"/>
            <a:ext cx="228600" cy="228600"/>
          </a:xfrm>
          <a:prstGeom prst="ellipse">
            <a:avLst/>
          </a:prstGeom>
          <a:noFill/>
          <a:ln w="9525">
            <a:solidFill>
              <a:schemeClr val="tx1"/>
            </a:solidFill>
            <a:round/>
            <a:headEnd/>
            <a:tailEnd/>
          </a:ln>
        </p:spPr>
        <p:txBody>
          <a:bodyPr wrap="none" anchor="ctr"/>
          <a:lstStyle/>
          <a:p>
            <a:endParaRPr lang="en-US"/>
          </a:p>
        </p:txBody>
      </p:sp>
      <p:sp>
        <p:nvSpPr>
          <p:cNvPr id="48253" name="Text Box 125"/>
          <p:cNvSpPr txBox="1">
            <a:spLocks noChangeArrowheads="1"/>
          </p:cNvSpPr>
          <p:nvPr/>
        </p:nvSpPr>
        <p:spPr bwMode="auto">
          <a:xfrm rot="10800000" flipV="1">
            <a:off x="7294563" y="2406650"/>
            <a:ext cx="296862" cy="336550"/>
          </a:xfrm>
          <a:prstGeom prst="rect">
            <a:avLst/>
          </a:prstGeom>
          <a:noFill/>
          <a:ln w="9525">
            <a:noFill/>
            <a:miter lim="800000"/>
            <a:headEnd/>
            <a:tailEnd/>
          </a:ln>
        </p:spPr>
        <p:txBody>
          <a:bodyPr>
            <a:spAutoFit/>
          </a:bodyPr>
          <a:lstStyle/>
          <a:p>
            <a:r>
              <a:rPr lang="en-US" sz="1600"/>
              <a:t>R</a:t>
            </a:r>
          </a:p>
        </p:txBody>
      </p:sp>
      <p:sp>
        <p:nvSpPr>
          <p:cNvPr id="48254" name="Line 126"/>
          <p:cNvSpPr>
            <a:spLocks noChangeShapeType="1"/>
          </p:cNvSpPr>
          <p:nvPr/>
        </p:nvSpPr>
        <p:spPr bwMode="auto">
          <a:xfrm flipV="1">
            <a:off x="4384675" y="1862138"/>
            <a:ext cx="136525" cy="119062"/>
          </a:xfrm>
          <a:prstGeom prst="line">
            <a:avLst/>
          </a:prstGeom>
          <a:noFill/>
          <a:ln w="9525">
            <a:solidFill>
              <a:schemeClr val="tx1"/>
            </a:solidFill>
            <a:round/>
            <a:headEnd/>
            <a:tailEnd/>
          </a:ln>
        </p:spPr>
        <p:txBody>
          <a:bodyPr/>
          <a:lstStyle/>
          <a:p>
            <a:endParaRPr lang="en-US"/>
          </a:p>
        </p:txBody>
      </p:sp>
      <p:sp>
        <p:nvSpPr>
          <p:cNvPr id="48255" name="Rectangle 127"/>
          <p:cNvSpPr>
            <a:spLocks noChangeArrowheads="1"/>
          </p:cNvSpPr>
          <p:nvPr/>
        </p:nvSpPr>
        <p:spPr bwMode="auto">
          <a:xfrm>
            <a:off x="0" y="51054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#9 serves and loses the rally.</a:t>
            </a:r>
            <a:endParaRPr lang="en-US" sz="4400">
              <a:solidFill>
                <a:schemeClr val="tx2"/>
              </a:solidFill>
            </a:endParaRPr>
          </a:p>
        </p:txBody>
      </p:sp>
      <p:sp>
        <p:nvSpPr>
          <p:cNvPr id="48256" name="Rectangle 128"/>
          <p:cNvSpPr>
            <a:spLocks noChangeArrowheads="1"/>
          </p:cNvSpPr>
          <p:nvPr/>
        </p:nvSpPr>
        <p:spPr bwMode="auto">
          <a:xfrm>
            <a:off x="0" y="4876800"/>
            <a:ext cx="9144000" cy="1905000"/>
          </a:xfrm>
          <a:prstGeom prst="rect">
            <a:avLst/>
          </a:prstGeom>
          <a:solidFill>
            <a:srgbClr val="FFFFCC"/>
          </a:solidFill>
          <a:ln w="9525">
            <a:noFill/>
            <a:miter lim="800000"/>
            <a:headEnd/>
            <a:tailEnd/>
          </a:ln>
        </p:spPr>
        <p:txBody>
          <a:bodyPr anchor="ctr"/>
          <a:lstStyle/>
          <a:p>
            <a:pPr algn="ctr"/>
            <a:r>
              <a:rPr lang="en-US" sz="2800">
                <a:solidFill>
                  <a:srgbClr val="33CC33"/>
                </a:solidFill>
              </a:rPr>
              <a:t>Before you finish recording the last play, the libero tracker tells you that the first referee changed his decision based on the line judge’s touch call.  Correct the scoresheet.</a:t>
            </a:r>
            <a:endParaRPr lang="en-US" sz="4400">
              <a:solidFill>
                <a:schemeClr val="tx2"/>
              </a:solidFill>
            </a:endParaRPr>
          </a:p>
        </p:txBody>
      </p:sp>
      <p:sp>
        <p:nvSpPr>
          <p:cNvPr id="48257" name="Line 129"/>
          <p:cNvSpPr>
            <a:spLocks noChangeShapeType="1"/>
          </p:cNvSpPr>
          <p:nvPr/>
        </p:nvSpPr>
        <p:spPr bwMode="auto">
          <a:xfrm flipV="1">
            <a:off x="7346950" y="2471738"/>
            <a:ext cx="228600" cy="195262"/>
          </a:xfrm>
          <a:prstGeom prst="line">
            <a:avLst/>
          </a:prstGeom>
          <a:noFill/>
          <a:ln w="25400">
            <a:solidFill>
              <a:schemeClr val="tx1"/>
            </a:solidFill>
            <a:round/>
            <a:headEnd/>
            <a:tailEnd/>
          </a:ln>
        </p:spPr>
        <p:txBody>
          <a:bodyPr/>
          <a:lstStyle/>
          <a:p>
            <a:endParaRPr lang="en-US"/>
          </a:p>
        </p:txBody>
      </p:sp>
      <p:sp>
        <p:nvSpPr>
          <p:cNvPr id="48258" name="Text Box 130"/>
          <p:cNvSpPr txBox="1">
            <a:spLocks noChangeArrowheads="1"/>
          </p:cNvSpPr>
          <p:nvPr/>
        </p:nvSpPr>
        <p:spPr bwMode="auto">
          <a:xfrm rot="10800000" flipV="1">
            <a:off x="7507288" y="2438400"/>
            <a:ext cx="296862" cy="336550"/>
          </a:xfrm>
          <a:prstGeom prst="rect">
            <a:avLst/>
          </a:prstGeom>
          <a:noFill/>
          <a:ln w="9525">
            <a:noFill/>
            <a:miter lim="800000"/>
            <a:headEnd/>
            <a:tailEnd/>
          </a:ln>
        </p:spPr>
        <p:txBody>
          <a:bodyPr>
            <a:spAutoFit/>
          </a:bodyPr>
          <a:lstStyle/>
          <a:p>
            <a:r>
              <a:rPr lang="en-US" sz="1600"/>
              <a:t>M</a:t>
            </a:r>
          </a:p>
        </p:txBody>
      </p:sp>
      <p:sp>
        <p:nvSpPr>
          <p:cNvPr id="48259" name="Line 131"/>
          <p:cNvSpPr>
            <a:spLocks noChangeShapeType="1"/>
          </p:cNvSpPr>
          <p:nvPr/>
        </p:nvSpPr>
        <p:spPr bwMode="auto">
          <a:xfrm flipH="1" flipV="1">
            <a:off x="4384675" y="1905000"/>
            <a:ext cx="152400" cy="128588"/>
          </a:xfrm>
          <a:prstGeom prst="line">
            <a:avLst/>
          </a:prstGeom>
          <a:noFill/>
          <a:ln w="9525">
            <a:solidFill>
              <a:schemeClr val="tx1"/>
            </a:solidFill>
            <a:round/>
            <a:headEnd/>
            <a:tailEnd/>
          </a:ln>
        </p:spPr>
        <p:txBody>
          <a:bodyPr/>
          <a:lstStyle/>
          <a:p>
            <a:endParaRPr lang="en-US"/>
          </a:p>
        </p:txBody>
      </p:sp>
      <p:sp>
        <p:nvSpPr>
          <p:cNvPr id="48260" name="Text Box 132"/>
          <p:cNvSpPr txBox="1">
            <a:spLocks noChangeArrowheads="1"/>
          </p:cNvSpPr>
          <p:nvPr/>
        </p:nvSpPr>
        <p:spPr bwMode="auto">
          <a:xfrm rot="10800000" flipV="1">
            <a:off x="4157663" y="1812925"/>
            <a:ext cx="296862" cy="244475"/>
          </a:xfrm>
          <a:prstGeom prst="rect">
            <a:avLst/>
          </a:prstGeom>
          <a:noFill/>
          <a:ln w="9525">
            <a:noFill/>
            <a:miter lim="800000"/>
            <a:headEnd/>
            <a:tailEnd/>
          </a:ln>
        </p:spPr>
        <p:txBody>
          <a:bodyPr>
            <a:spAutoFit/>
          </a:bodyPr>
          <a:lstStyle/>
          <a:p>
            <a:r>
              <a:rPr lang="en-US" sz="1000"/>
              <a:t>M</a:t>
            </a:r>
          </a:p>
        </p:txBody>
      </p:sp>
      <p:sp>
        <p:nvSpPr>
          <p:cNvPr id="48261" name="Oval 133"/>
          <p:cNvSpPr>
            <a:spLocks noChangeArrowheads="1"/>
          </p:cNvSpPr>
          <p:nvPr/>
        </p:nvSpPr>
        <p:spPr bwMode="auto">
          <a:xfrm>
            <a:off x="7924800" y="5486400"/>
            <a:ext cx="685800" cy="685800"/>
          </a:xfrm>
          <a:prstGeom prst="ellipse">
            <a:avLst/>
          </a:prstGeom>
          <a:noFill/>
          <a:ln w="38100">
            <a:solidFill>
              <a:srgbClr val="FF3300"/>
            </a:solidFill>
            <a:round/>
            <a:headEnd/>
            <a:tailEnd/>
          </a:ln>
        </p:spPr>
        <p:txBody>
          <a:bodyPr wrap="none" anchor="ctr"/>
          <a:lstStyle/>
          <a:p>
            <a:pPr algn="ctr"/>
            <a:endParaRPr lang="en-US" b="1"/>
          </a:p>
        </p:txBody>
      </p:sp>
      <p:sp>
        <p:nvSpPr>
          <p:cNvPr id="48262" name="Rectangle 134"/>
          <p:cNvSpPr>
            <a:spLocks noChangeArrowheads="1"/>
          </p:cNvSpPr>
          <p:nvPr/>
        </p:nvSpPr>
        <p:spPr bwMode="auto">
          <a:xfrm>
            <a:off x="0" y="51054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OLA captain is furious due to the mind change and spikes the ball into the floor under the net.  The first referee issues the captain an individual sanction (red card) for rude conduct.</a:t>
            </a:r>
            <a:endParaRPr lang="en-US" sz="4400">
              <a:solidFill>
                <a:srgbClr val="33CC33"/>
              </a:solidFill>
            </a:endParaRPr>
          </a:p>
        </p:txBody>
      </p:sp>
      <p:sp>
        <p:nvSpPr>
          <p:cNvPr id="48263" name="Text Box 135"/>
          <p:cNvSpPr txBox="1">
            <a:spLocks noChangeArrowheads="1"/>
          </p:cNvSpPr>
          <p:nvPr/>
        </p:nvSpPr>
        <p:spPr bwMode="auto">
          <a:xfrm>
            <a:off x="660400" y="5438775"/>
            <a:ext cx="296863" cy="336550"/>
          </a:xfrm>
          <a:prstGeom prst="rect">
            <a:avLst/>
          </a:prstGeom>
          <a:noFill/>
          <a:ln w="9525">
            <a:noFill/>
            <a:miter lim="800000"/>
            <a:headEnd/>
            <a:tailEnd/>
          </a:ln>
        </p:spPr>
        <p:txBody>
          <a:bodyPr wrap="none">
            <a:spAutoFit/>
          </a:bodyPr>
          <a:lstStyle/>
          <a:p>
            <a:r>
              <a:rPr lang="en-US" sz="1600"/>
              <a:t>2</a:t>
            </a:r>
          </a:p>
        </p:txBody>
      </p:sp>
      <p:sp>
        <p:nvSpPr>
          <p:cNvPr id="48264" name="Text Box 136"/>
          <p:cNvSpPr txBox="1">
            <a:spLocks noChangeArrowheads="1"/>
          </p:cNvSpPr>
          <p:nvPr/>
        </p:nvSpPr>
        <p:spPr bwMode="auto">
          <a:xfrm>
            <a:off x="1322388" y="5438775"/>
            <a:ext cx="319087" cy="336550"/>
          </a:xfrm>
          <a:prstGeom prst="rect">
            <a:avLst/>
          </a:prstGeom>
          <a:noFill/>
          <a:ln w="9525">
            <a:noFill/>
            <a:miter lim="800000"/>
            <a:headEnd/>
            <a:tailEnd/>
          </a:ln>
        </p:spPr>
        <p:txBody>
          <a:bodyPr wrap="none">
            <a:spAutoFit/>
          </a:bodyPr>
          <a:lstStyle/>
          <a:p>
            <a:r>
              <a:rPr lang="en-US" sz="1600"/>
              <a:t>A</a:t>
            </a:r>
          </a:p>
        </p:txBody>
      </p:sp>
      <p:sp>
        <p:nvSpPr>
          <p:cNvPr id="48265" name="Text Box 137"/>
          <p:cNvSpPr txBox="1">
            <a:spLocks noChangeArrowheads="1"/>
          </p:cNvSpPr>
          <p:nvPr/>
        </p:nvSpPr>
        <p:spPr bwMode="auto">
          <a:xfrm>
            <a:off x="1573213" y="5438775"/>
            <a:ext cx="636587" cy="336550"/>
          </a:xfrm>
          <a:prstGeom prst="rect">
            <a:avLst/>
          </a:prstGeom>
          <a:noFill/>
          <a:ln w="9525">
            <a:noFill/>
            <a:miter lim="800000"/>
            <a:headEnd/>
            <a:tailEnd/>
          </a:ln>
        </p:spPr>
        <p:txBody>
          <a:bodyPr wrap="none">
            <a:spAutoFit/>
          </a:bodyPr>
          <a:lstStyle/>
          <a:p>
            <a:r>
              <a:rPr lang="en-US" sz="1600"/>
              <a:t>4  11</a:t>
            </a:r>
          </a:p>
        </p:txBody>
      </p:sp>
      <p:sp>
        <p:nvSpPr>
          <p:cNvPr id="48267" name="Text Box 139"/>
          <p:cNvSpPr txBox="1">
            <a:spLocks noChangeArrowheads="1"/>
          </p:cNvSpPr>
          <p:nvPr/>
        </p:nvSpPr>
        <p:spPr bwMode="auto">
          <a:xfrm rot="10800000" flipV="1">
            <a:off x="7705725" y="2406650"/>
            <a:ext cx="447675" cy="336550"/>
          </a:xfrm>
          <a:prstGeom prst="rect">
            <a:avLst/>
          </a:prstGeom>
          <a:noFill/>
          <a:ln w="9525">
            <a:noFill/>
            <a:miter lim="800000"/>
            <a:headEnd/>
            <a:tailEnd/>
          </a:ln>
        </p:spPr>
        <p:txBody>
          <a:bodyPr>
            <a:spAutoFit/>
          </a:bodyPr>
          <a:lstStyle/>
          <a:p>
            <a:r>
              <a:rPr lang="en-US" sz="1600"/>
              <a:t>11</a:t>
            </a:r>
          </a:p>
        </p:txBody>
      </p:sp>
      <p:sp>
        <p:nvSpPr>
          <p:cNvPr id="48269" name="Rectangle 141"/>
          <p:cNvSpPr>
            <a:spLocks noChangeArrowheads="1"/>
          </p:cNvSpPr>
          <p:nvPr/>
        </p:nvSpPr>
        <p:spPr bwMode="auto">
          <a:xfrm>
            <a:off x="0" y="5105400"/>
            <a:ext cx="9144000" cy="1676400"/>
          </a:xfrm>
          <a:prstGeom prst="rect">
            <a:avLst/>
          </a:prstGeom>
          <a:solidFill>
            <a:srgbClr val="FFFFCC"/>
          </a:solidFill>
          <a:ln w="9525">
            <a:noFill/>
            <a:miter lim="800000"/>
            <a:headEnd/>
            <a:tailEnd/>
          </a:ln>
        </p:spPr>
        <p:txBody>
          <a:bodyPr anchor="ctr"/>
          <a:lstStyle/>
          <a:p>
            <a:pPr algn="ctr"/>
            <a:r>
              <a:rPr lang="en-US" sz="2700">
                <a:solidFill>
                  <a:srgbClr val="33CC33"/>
                </a:solidFill>
              </a:rPr>
              <a:t>When a red card penalty is assessed, the opponents receive a penalty point.  A penalty point is recorded in a square in both the scoring section and the running score.</a:t>
            </a:r>
            <a:endParaRPr lang="en-US" sz="2700">
              <a:solidFill>
                <a:schemeClr val="tx2"/>
              </a:solidFill>
            </a:endParaRPr>
          </a:p>
        </p:txBody>
      </p:sp>
      <p:sp>
        <p:nvSpPr>
          <p:cNvPr id="48270" name="Rectangle 142"/>
          <p:cNvSpPr>
            <a:spLocks noChangeArrowheads="1"/>
          </p:cNvSpPr>
          <p:nvPr/>
        </p:nvSpPr>
        <p:spPr bwMode="auto">
          <a:xfrm>
            <a:off x="8032750"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48271" name="Text Box 143"/>
          <p:cNvSpPr txBox="1">
            <a:spLocks noChangeArrowheads="1"/>
          </p:cNvSpPr>
          <p:nvPr/>
        </p:nvSpPr>
        <p:spPr bwMode="auto">
          <a:xfrm rot="10800000" flipV="1">
            <a:off x="7934325" y="2406650"/>
            <a:ext cx="447675" cy="336550"/>
          </a:xfrm>
          <a:prstGeom prst="rect">
            <a:avLst/>
          </a:prstGeom>
          <a:noFill/>
          <a:ln w="9525">
            <a:noFill/>
            <a:miter lim="800000"/>
            <a:headEnd/>
            <a:tailEnd/>
          </a:ln>
        </p:spPr>
        <p:txBody>
          <a:bodyPr>
            <a:spAutoFit/>
          </a:bodyPr>
          <a:lstStyle/>
          <a:p>
            <a:r>
              <a:rPr lang="en-US" sz="1600"/>
              <a:t>12</a:t>
            </a:r>
          </a:p>
        </p:txBody>
      </p:sp>
      <p:sp>
        <p:nvSpPr>
          <p:cNvPr id="48272" name="Rectangle 144"/>
          <p:cNvSpPr>
            <a:spLocks noChangeArrowheads="1"/>
          </p:cNvSpPr>
          <p:nvPr/>
        </p:nvSpPr>
        <p:spPr bwMode="auto">
          <a:xfrm>
            <a:off x="4724400" y="2743200"/>
            <a:ext cx="152400" cy="152400"/>
          </a:xfrm>
          <a:prstGeom prst="rect">
            <a:avLst/>
          </a:prstGeom>
          <a:noFill/>
          <a:ln w="12700">
            <a:solidFill>
              <a:schemeClr val="tx1"/>
            </a:solidFill>
            <a:miter lim="800000"/>
            <a:headEnd/>
            <a:tailEnd/>
          </a:ln>
        </p:spPr>
        <p:txBody>
          <a:bodyPr wrap="none" anchor="ctr"/>
          <a:lstStyle/>
          <a:p>
            <a:endParaRPr lang="en-US"/>
          </a:p>
        </p:txBody>
      </p:sp>
      <p:sp>
        <p:nvSpPr>
          <p:cNvPr id="48276" name="Rectangle 148"/>
          <p:cNvSpPr>
            <a:spLocks noChangeArrowheads="1"/>
          </p:cNvSpPr>
          <p:nvPr/>
        </p:nvSpPr>
        <p:spPr bwMode="auto">
          <a:xfrm>
            <a:off x="7788275"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142" name="Rectangle 144"/>
          <p:cNvSpPr>
            <a:spLocks noChangeArrowheads="1"/>
          </p:cNvSpPr>
          <p:nvPr/>
        </p:nvSpPr>
        <p:spPr bwMode="auto">
          <a:xfrm>
            <a:off x="4724400" y="2895600"/>
            <a:ext cx="152400" cy="152400"/>
          </a:xfrm>
          <a:prstGeom prst="rect">
            <a:avLst/>
          </a:prstGeom>
          <a:noFill/>
          <a:ln w="12700">
            <a:solidFill>
              <a:schemeClr val="tx1"/>
            </a:solidFill>
            <a:miter lim="800000"/>
            <a:headEnd/>
            <a:tailEnd/>
          </a:ln>
        </p:spPr>
        <p:txBody>
          <a:bodyPr wrap="none" anchor="ctr"/>
          <a:lstStyle/>
          <a:p>
            <a:endParaRPr lang="en-US"/>
          </a:p>
        </p:txBody>
      </p:sp>
      <p:pic>
        <p:nvPicPr>
          <p:cNvPr id="143"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05275" y="152400"/>
            <a:ext cx="933450" cy="933450"/>
          </a:xfrm>
          <a:prstGeom prst="rect">
            <a:avLst/>
          </a:prstGeom>
          <a:noFill/>
          <a:ln w="9525">
            <a:noFill/>
            <a:miter lim="800000"/>
            <a:headEnd/>
            <a:tailEnd/>
          </a:ln>
        </p:spPr>
      </p:pic>
      <p:sp>
        <p:nvSpPr>
          <p:cNvPr id="19503" name="Line 106"/>
          <p:cNvSpPr>
            <a:spLocks noChangeShapeType="1"/>
          </p:cNvSpPr>
          <p:nvPr/>
        </p:nvSpPr>
        <p:spPr bwMode="auto">
          <a:xfrm flipV="1">
            <a:off x="4724400" y="2633663"/>
            <a:ext cx="136525" cy="119062"/>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255"/>
                                        </p:tgtEl>
                                        <p:attrNameLst>
                                          <p:attrName>style.visibility</p:attrName>
                                        </p:attrNameLst>
                                      </p:cBhvr>
                                      <p:to>
                                        <p:strVal val="visible"/>
                                      </p:to>
                                    </p:set>
                                    <p:animEffect transition="in" filter="fade">
                                      <p:cBhvr>
                                        <p:cTn id="7" dur="1000"/>
                                        <p:tgtEl>
                                          <p:spTgt spid="48255"/>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43"/>
                                        </p:tgtEl>
                                      </p:cBhvr>
                                    </p:animEffect>
                                    <p:set>
                                      <p:cBhvr>
                                        <p:cTn id="15" dur="1" fill="hold">
                                          <p:stCondLst>
                                            <p:cond delay="499"/>
                                          </p:stCondLst>
                                        </p:cTn>
                                        <p:tgtEl>
                                          <p:spTgt spid="143"/>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48255"/>
                                        </p:tgtEl>
                                      </p:cBhvr>
                                    </p:animEffect>
                                    <p:set>
                                      <p:cBhvr>
                                        <p:cTn id="19" dur="1" fill="hold">
                                          <p:stCondLst>
                                            <p:cond delay="1999"/>
                                          </p:stCondLst>
                                        </p:cTn>
                                        <p:tgtEl>
                                          <p:spTgt spid="48255"/>
                                        </p:tgtEl>
                                        <p:attrNameLst>
                                          <p:attrName>style.visibility</p:attrName>
                                        </p:attrNameLst>
                                      </p:cBhvr>
                                      <p:to>
                                        <p:strVal val="hidden"/>
                                      </p:to>
                                    </p:set>
                                  </p:childTnLst>
                                </p:cTn>
                              </p:par>
                            </p:childTnLst>
                          </p:cTn>
                        </p:par>
                        <p:par>
                          <p:cTn id="20" fill="hold" nodeType="afterGroup">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48252"/>
                                        </p:tgtEl>
                                        <p:attrNameLst>
                                          <p:attrName>style.visibility</p:attrName>
                                        </p:attrNameLst>
                                      </p:cBhvr>
                                      <p:to>
                                        <p:strVal val="visible"/>
                                      </p:to>
                                    </p:set>
                                    <p:animEffect transition="in" filter="circle(in)">
                                      <p:cBhvr>
                                        <p:cTn id="23" dur="2000"/>
                                        <p:tgtEl>
                                          <p:spTgt spid="48252"/>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48253"/>
                                        </p:tgtEl>
                                        <p:attrNameLst>
                                          <p:attrName>style.visibility</p:attrName>
                                        </p:attrNameLst>
                                      </p:cBhvr>
                                      <p:to>
                                        <p:strVal val="visible"/>
                                      </p:to>
                                    </p:set>
                                    <p:animEffect transition="in" filter="wipe(left)">
                                      <p:cBhvr>
                                        <p:cTn id="27" dur="2000"/>
                                        <p:tgtEl>
                                          <p:spTgt spid="48253"/>
                                        </p:tgtEl>
                                      </p:cBhvr>
                                    </p:animEffect>
                                  </p:childTnLst>
                                </p:cTn>
                              </p:par>
                            </p:childTnLst>
                          </p:cTn>
                        </p:par>
                        <p:par>
                          <p:cTn id="28" fill="hold" nodeType="afterGroup">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48254"/>
                                        </p:tgtEl>
                                        <p:attrNameLst>
                                          <p:attrName>style.visibility</p:attrName>
                                        </p:attrNameLst>
                                      </p:cBhvr>
                                      <p:to>
                                        <p:strVal val="visible"/>
                                      </p:to>
                                    </p:set>
                                    <p:animEffect transition="in" filter="wipe(down)">
                                      <p:cBhvr>
                                        <p:cTn id="31" dur="2000"/>
                                        <p:tgtEl>
                                          <p:spTgt spid="48254"/>
                                        </p:tgtEl>
                                      </p:cBhvr>
                                    </p:animEffect>
                                  </p:childTnLst>
                                </p:cTn>
                              </p:par>
                            </p:childTnLst>
                          </p:cTn>
                        </p:par>
                        <p:par>
                          <p:cTn id="32" fill="hold" nodeType="afterGroup">
                            <p:stCondLst>
                              <p:cond delay="8500"/>
                            </p:stCondLst>
                            <p:childTnLst>
                              <p:par>
                                <p:cTn id="33" presetID="10" presetClass="entr" presetSubtype="0" fill="hold" grpId="0" nodeType="afterEffect">
                                  <p:stCondLst>
                                    <p:cond delay="0"/>
                                  </p:stCondLst>
                                  <p:childTnLst>
                                    <p:set>
                                      <p:cBhvr>
                                        <p:cTn id="34" dur="1" fill="hold">
                                          <p:stCondLst>
                                            <p:cond delay="0"/>
                                          </p:stCondLst>
                                        </p:cTn>
                                        <p:tgtEl>
                                          <p:spTgt spid="48256"/>
                                        </p:tgtEl>
                                        <p:attrNameLst>
                                          <p:attrName>style.visibility</p:attrName>
                                        </p:attrNameLst>
                                      </p:cBhvr>
                                      <p:to>
                                        <p:strVal val="visible"/>
                                      </p:to>
                                    </p:set>
                                    <p:animEffect transition="in" filter="fade">
                                      <p:cBhvr>
                                        <p:cTn id="35" dur="1000"/>
                                        <p:tgtEl>
                                          <p:spTgt spid="48256"/>
                                        </p:tgtEl>
                                      </p:cBhvr>
                                    </p:animEffect>
                                  </p:childTnLst>
                                </p:cTn>
                              </p:par>
                            </p:childTnLst>
                          </p:cTn>
                        </p:par>
                        <p:par>
                          <p:cTn id="36" fill="hold" nodeType="afterGroup">
                            <p:stCondLst>
                              <p:cond delay="9500"/>
                            </p:stCondLst>
                            <p:childTnLst>
                              <p:par>
                                <p:cTn id="37" presetID="1" presetClass="entr" presetSubtype="0"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143"/>
                                        </p:tgtEl>
                                      </p:cBhvr>
                                    </p:animEffect>
                                    <p:set>
                                      <p:cBhvr>
                                        <p:cTn id="43" dur="1" fill="hold">
                                          <p:stCondLst>
                                            <p:cond delay="499"/>
                                          </p:stCondLst>
                                        </p:cTn>
                                        <p:tgtEl>
                                          <p:spTgt spid="143"/>
                                        </p:tgtEl>
                                        <p:attrNameLst>
                                          <p:attrName>style.visibility</p:attrName>
                                        </p:attrNameLst>
                                      </p:cBhvr>
                                      <p:to>
                                        <p:strVal val="hidden"/>
                                      </p:to>
                                    </p:set>
                                  </p:childTnLst>
                                </p:cTn>
                              </p:par>
                            </p:childTnLst>
                          </p:cTn>
                        </p:par>
                        <p:par>
                          <p:cTn id="44" fill="hold" nodeType="afterGroup">
                            <p:stCondLst>
                              <p:cond delay="500"/>
                            </p:stCondLst>
                            <p:childTnLst>
                              <p:par>
                                <p:cTn id="45" presetID="10" presetClass="exit" presetSubtype="0" fill="hold" grpId="1" nodeType="afterEffect">
                                  <p:stCondLst>
                                    <p:cond delay="0"/>
                                  </p:stCondLst>
                                  <p:childTnLst>
                                    <p:animEffect transition="out" filter="fade">
                                      <p:cBhvr>
                                        <p:cTn id="46" dur="2000"/>
                                        <p:tgtEl>
                                          <p:spTgt spid="48256"/>
                                        </p:tgtEl>
                                      </p:cBhvr>
                                    </p:animEffect>
                                    <p:set>
                                      <p:cBhvr>
                                        <p:cTn id="47" dur="1" fill="hold">
                                          <p:stCondLst>
                                            <p:cond delay="1999"/>
                                          </p:stCondLst>
                                        </p:cTn>
                                        <p:tgtEl>
                                          <p:spTgt spid="48256"/>
                                        </p:tgtEl>
                                        <p:attrNameLst>
                                          <p:attrName>style.visibility</p:attrName>
                                        </p:attrNameLst>
                                      </p:cBhvr>
                                      <p:to>
                                        <p:strVal val="hidden"/>
                                      </p:to>
                                    </p:set>
                                  </p:childTnLst>
                                </p:cTn>
                              </p:par>
                            </p:childTnLst>
                          </p:cTn>
                        </p:par>
                        <p:par>
                          <p:cTn id="48" fill="hold" nodeType="afterGroup">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48261"/>
                                        </p:tgtEl>
                                        <p:attrNameLst>
                                          <p:attrName>style.visibility</p:attrName>
                                        </p:attrNameLst>
                                      </p:cBhvr>
                                      <p:to>
                                        <p:strVal val="visible"/>
                                      </p:to>
                                    </p:set>
                                    <p:animEffect transition="in" filter="fade">
                                      <p:cBhvr>
                                        <p:cTn id="51" dur="2000"/>
                                        <p:tgtEl>
                                          <p:spTgt spid="48261"/>
                                        </p:tgtEl>
                                      </p:cBhvr>
                                    </p:animEffect>
                                  </p:childTnLst>
                                </p:cTn>
                              </p:par>
                            </p:childTnLst>
                          </p:cTn>
                        </p:par>
                        <p:par>
                          <p:cTn id="52" fill="hold" nodeType="afterGroup">
                            <p:stCondLst>
                              <p:cond delay="4500"/>
                            </p:stCondLst>
                            <p:childTnLst>
                              <p:par>
                                <p:cTn id="53" presetID="1" presetClass="entr" presetSubtype="0" fill="hold" nodeType="after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nodeType="clickEffect">
                                  <p:stCondLst>
                                    <p:cond delay="0"/>
                                  </p:stCondLst>
                                  <p:childTnLst>
                                    <p:animEffect transition="out" filter="barn(inVertical)">
                                      <p:cBhvr>
                                        <p:cTn id="58" dur="500"/>
                                        <p:tgtEl>
                                          <p:spTgt spid="143"/>
                                        </p:tgtEl>
                                      </p:cBhvr>
                                    </p:animEffect>
                                    <p:set>
                                      <p:cBhvr>
                                        <p:cTn id="59" dur="1" fill="hold">
                                          <p:stCondLst>
                                            <p:cond delay="499"/>
                                          </p:stCondLst>
                                        </p:cTn>
                                        <p:tgtEl>
                                          <p:spTgt spid="143"/>
                                        </p:tgtEl>
                                        <p:attrNameLst>
                                          <p:attrName>style.visibility</p:attrName>
                                        </p:attrNameLst>
                                      </p:cBhvr>
                                      <p:to>
                                        <p:strVal val="hidden"/>
                                      </p:to>
                                    </p:set>
                                  </p:childTnLst>
                                </p:cTn>
                              </p:par>
                            </p:childTnLst>
                          </p:cTn>
                        </p:par>
                        <p:par>
                          <p:cTn id="60" fill="hold" nodeType="afterGroup">
                            <p:stCondLst>
                              <p:cond delay="500"/>
                            </p:stCondLst>
                            <p:childTnLst>
                              <p:par>
                                <p:cTn id="61" presetID="10" presetClass="exit" presetSubtype="0" fill="hold" grpId="1" nodeType="afterEffect">
                                  <p:stCondLst>
                                    <p:cond delay="0"/>
                                  </p:stCondLst>
                                  <p:childTnLst>
                                    <p:animEffect transition="out" filter="fade">
                                      <p:cBhvr>
                                        <p:cTn id="62" dur="2000"/>
                                        <p:tgtEl>
                                          <p:spTgt spid="48261"/>
                                        </p:tgtEl>
                                      </p:cBhvr>
                                    </p:animEffect>
                                    <p:set>
                                      <p:cBhvr>
                                        <p:cTn id="63" dur="1" fill="hold">
                                          <p:stCondLst>
                                            <p:cond delay="1999"/>
                                          </p:stCondLst>
                                        </p:cTn>
                                        <p:tgtEl>
                                          <p:spTgt spid="48261"/>
                                        </p:tgtEl>
                                        <p:attrNameLst>
                                          <p:attrName>style.visibility</p:attrName>
                                        </p:attrNameLst>
                                      </p:cBhvr>
                                      <p:to>
                                        <p:strVal val="hidden"/>
                                      </p:to>
                                    </p:set>
                                  </p:childTnLst>
                                </p:cTn>
                              </p:par>
                            </p:childTnLst>
                          </p:cTn>
                        </p:par>
                        <p:par>
                          <p:cTn id="64" fill="hold" nodeType="afterGroup">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48257"/>
                                        </p:tgtEl>
                                        <p:attrNameLst>
                                          <p:attrName>style.visibility</p:attrName>
                                        </p:attrNameLst>
                                      </p:cBhvr>
                                      <p:to>
                                        <p:strVal val="visible"/>
                                      </p:to>
                                    </p:set>
                                    <p:animEffect transition="in" filter="wipe(down)">
                                      <p:cBhvr>
                                        <p:cTn id="67" dur="2000"/>
                                        <p:tgtEl>
                                          <p:spTgt spid="48257"/>
                                        </p:tgtEl>
                                      </p:cBhvr>
                                    </p:animEffect>
                                  </p:childTnLst>
                                </p:cTn>
                              </p:par>
                            </p:childTnLst>
                          </p:cTn>
                        </p:par>
                        <p:par>
                          <p:cTn id="68" fill="hold" nodeType="afterGroup">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48258"/>
                                        </p:tgtEl>
                                        <p:attrNameLst>
                                          <p:attrName>style.visibility</p:attrName>
                                        </p:attrNameLst>
                                      </p:cBhvr>
                                      <p:to>
                                        <p:strVal val="visible"/>
                                      </p:to>
                                    </p:set>
                                    <p:animEffect transition="in" filter="wipe(left)">
                                      <p:cBhvr>
                                        <p:cTn id="71" dur="2000"/>
                                        <p:tgtEl>
                                          <p:spTgt spid="48258"/>
                                        </p:tgtEl>
                                      </p:cBhvr>
                                    </p:animEffect>
                                  </p:childTnLst>
                                </p:cTn>
                              </p:par>
                            </p:childTnLst>
                          </p:cTn>
                        </p:par>
                        <p:par>
                          <p:cTn id="72" fill="hold" nodeType="afterGroup">
                            <p:stCondLst>
                              <p:cond delay="6500"/>
                            </p:stCondLst>
                            <p:childTnLst>
                              <p:par>
                                <p:cTn id="73" presetID="22" presetClass="entr" presetSubtype="4" fill="hold" grpId="0" nodeType="afterEffect">
                                  <p:stCondLst>
                                    <p:cond delay="0"/>
                                  </p:stCondLst>
                                  <p:childTnLst>
                                    <p:set>
                                      <p:cBhvr>
                                        <p:cTn id="74" dur="1" fill="hold">
                                          <p:stCondLst>
                                            <p:cond delay="0"/>
                                          </p:stCondLst>
                                        </p:cTn>
                                        <p:tgtEl>
                                          <p:spTgt spid="48276"/>
                                        </p:tgtEl>
                                        <p:attrNameLst>
                                          <p:attrName>style.visibility</p:attrName>
                                        </p:attrNameLst>
                                      </p:cBhvr>
                                      <p:to>
                                        <p:strVal val="visible"/>
                                      </p:to>
                                    </p:set>
                                    <p:animEffect transition="in" filter="wipe(down)">
                                      <p:cBhvr>
                                        <p:cTn id="75" dur="2000"/>
                                        <p:tgtEl>
                                          <p:spTgt spid="48276"/>
                                        </p:tgtEl>
                                      </p:cBhvr>
                                    </p:animEffect>
                                  </p:childTnLst>
                                </p:cTn>
                              </p:par>
                            </p:childTnLst>
                          </p:cTn>
                        </p:par>
                        <p:par>
                          <p:cTn id="76" fill="hold" nodeType="afterGroup">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8267"/>
                                        </p:tgtEl>
                                        <p:attrNameLst>
                                          <p:attrName>style.visibility</p:attrName>
                                        </p:attrNameLst>
                                      </p:cBhvr>
                                      <p:to>
                                        <p:strVal val="visible"/>
                                      </p:to>
                                    </p:set>
                                    <p:animEffect transition="in" filter="wipe(left)">
                                      <p:cBhvr>
                                        <p:cTn id="79" dur="2000"/>
                                        <p:tgtEl>
                                          <p:spTgt spid="48267"/>
                                        </p:tgtEl>
                                      </p:cBhvr>
                                    </p:animEffect>
                                  </p:childTnLst>
                                </p:cTn>
                              </p:par>
                            </p:childTnLst>
                          </p:cTn>
                        </p:par>
                        <p:par>
                          <p:cTn id="80" fill="hold" nodeType="afterGroup">
                            <p:stCondLst>
                              <p:cond delay="10500"/>
                            </p:stCondLst>
                            <p:childTnLst>
                              <p:par>
                                <p:cTn id="81" presetID="22" presetClass="entr" presetSubtype="1" fill="hold" grpId="0" nodeType="afterEffect">
                                  <p:stCondLst>
                                    <p:cond delay="0"/>
                                  </p:stCondLst>
                                  <p:childTnLst>
                                    <p:set>
                                      <p:cBhvr>
                                        <p:cTn id="82" dur="1" fill="hold">
                                          <p:stCondLst>
                                            <p:cond delay="0"/>
                                          </p:stCondLst>
                                        </p:cTn>
                                        <p:tgtEl>
                                          <p:spTgt spid="48259"/>
                                        </p:tgtEl>
                                        <p:attrNameLst>
                                          <p:attrName>style.visibility</p:attrName>
                                        </p:attrNameLst>
                                      </p:cBhvr>
                                      <p:to>
                                        <p:strVal val="visible"/>
                                      </p:to>
                                    </p:set>
                                    <p:animEffect transition="in" filter="wipe(up)">
                                      <p:cBhvr>
                                        <p:cTn id="83" dur="2000"/>
                                        <p:tgtEl>
                                          <p:spTgt spid="48259"/>
                                        </p:tgtEl>
                                      </p:cBhvr>
                                    </p:animEffect>
                                  </p:childTnLst>
                                </p:cTn>
                              </p:par>
                            </p:childTnLst>
                          </p:cTn>
                        </p:par>
                        <p:par>
                          <p:cTn id="84" fill="hold" nodeType="afterGroup">
                            <p:stCondLst>
                              <p:cond delay="12500"/>
                            </p:stCondLst>
                            <p:childTnLst>
                              <p:par>
                                <p:cTn id="85" presetID="22" presetClass="entr" presetSubtype="8" fill="hold" grpId="0" nodeType="afterEffect">
                                  <p:stCondLst>
                                    <p:cond delay="0"/>
                                  </p:stCondLst>
                                  <p:childTnLst>
                                    <p:set>
                                      <p:cBhvr>
                                        <p:cTn id="86" dur="1" fill="hold">
                                          <p:stCondLst>
                                            <p:cond delay="0"/>
                                          </p:stCondLst>
                                        </p:cTn>
                                        <p:tgtEl>
                                          <p:spTgt spid="48260"/>
                                        </p:tgtEl>
                                        <p:attrNameLst>
                                          <p:attrName>style.visibility</p:attrName>
                                        </p:attrNameLst>
                                      </p:cBhvr>
                                      <p:to>
                                        <p:strVal val="visible"/>
                                      </p:to>
                                    </p:set>
                                    <p:animEffect transition="in" filter="wipe(left)">
                                      <p:cBhvr>
                                        <p:cTn id="87" dur="2000"/>
                                        <p:tgtEl>
                                          <p:spTgt spid="48260"/>
                                        </p:tgtEl>
                                      </p:cBhvr>
                                    </p:animEffect>
                                  </p:childTnLst>
                                </p:cTn>
                              </p:par>
                            </p:childTnLst>
                          </p:cTn>
                        </p:par>
                        <p:par>
                          <p:cTn id="88" fill="hold" nodeType="afterGroup">
                            <p:stCondLst>
                              <p:cond delay="14500"/>
                            </p:stCondLst>
                            <p:childTnLst>
                              <p:par>
                                <p:cTn id="89" presetID="10" presetClass="entr" presetSubtype="0" fill="hold" grpId="0" nodeType="afterEffect">
                                  <p:stCondLst>
                                    <p:cond delay="0"/>
                                  </p:stCondLst>
                                  <p:childTnLst>
                                    <p:set>
                                      <p:cBhvr>
                                        <p:cTn id="90" dur="1" fill="hold">
                                          <p:stCondLst>
                                            <p:cond delay="0"/>
                                          </p:stCondLst>
                                        </p:cTn>
                                        <p:tgtEl>
                                          <p:spTgt spid="48262"/>
                                        </p:tgtEl>
                                        <p:attrNameLst>
                                          <p:attrName>style.visibility</p:attrName>
                                        </p:attrNameLst>
                                      </p:cBhvr>
                                      <p:to>
                                        <p:strVal val="visible"/>
                                      </p:to>
                                    </p:set>
                                    <p:animEffect transition="in" filter="fade">
                                      <p:cBhvr>
                                        <p:cTn id="91" dur="1000"/>
                                        <p:tgtEl>
                                          <p:spTgt spid="48262"/>
                                        </p:tgtEl>
                                      </p:cBhvr>
                                    </p:animEffect>
                                  </p:childTnLst>
                                </p:cTn>
                              </p:par>
                            </p:childTnLst>
                          </p:cTn>
                        </p:par>
                        <p:par>
                          <p:cTn id="92" fill="hold" nodeType="afterGroup">
                            <p:stCondLst>
                              <p:cond delay="15500"/>
                            </p:stCondLst>
                            <p:childTnLst>
                              <p:par>
                                <p:cTn id="93" presetID="1" presetClass="entr" presetSubtype="0" fill="hold" nodeType="after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143"/>
                                        </p:tgtEl>
                                      </p:cBhvr>
                                    </p:animEffect>
                                    <p:set>
                                      <p:cBhvr>
                                        <p:cTn id="99" dur="1" fill="hold">
                                          <p:stCondLst>
                                            <p:cond delay="499"/>
                                          </p:stCondLst>
                                        </p:cTn>
                                        <p:tgtEl>
                                          <p:spTgt spid="143"/>
                                        </p:tgtEl>
                                        <p:attrNameLst>
                                          <p:attrName>style.visibility</p:attrName>
                                        </p:attrNameLst>
                                      </p:cBhvr>
                                      <p:to>
                                        <p:strVal val="hidden"/>
                                      </p:to>
                                    </p:set>
                                  </p:childTnLst>
                                </p:cTn>
                              </p:par>
                            </p:childTnLst>
                          </p:cTn>
                        </p:par>
                        <p:par>
                          <p:cTn id="100" fill="hold" nodeType="afterGroup">
                            <p:stCondLst>
                              <p:cond delay="500"/>
                            </p:stCondLst>
                            <p:childTnLst>
                              <p:par>
                                <p:cTn id="101" presetID="10" presetClass="exit" presetSubtype="0" fill="hold" grpId="1" nodeType="afterEffect">
                                  <p:stCondLst>
                                    <p:cond delay="0"/>
                                  </p:stCondLst>
                                  <p:childTnLst>
                                    <p:animEffect transition="out" filter="fade">
                                      <p:cBhvr>
                                        <p:cTn id="102" dur="2000"/>
                                        <p:tgtEl>
                                          <p:spTgt spid="48262"/>
                                        </p:tgtEl>
                                      </p:cBhvr>
                                    </p:animEffect>
                                    <p:set>
                                      <p:cBhvr>
                                        <p:cTn id="103" dur="1" fill="hold">
                                          <p:stCondLst>
                                            <p:cond delay="1999"/>
                                          </p:stCondLst>
                                        </p:cTn>
                                        <p:tgtEl>
                                          <p:spTgt spid="48262"/>
                                        </p:tgtEl>
                                        <p:attrNameLst>
                                          <p:attrName>style.visibility</p:attrName>
                                        </p:attrNameLst>
                                      </p:cBhvr>
                                      <p:to>
                                        <p:strVal val="hidden"/>
                                      </p:to>
                                    </p:set>
                                  </p:childTnLst>
                                </p:cTn>
                              </p:par>
                            </p:childTnLst>
                          </p:cTn>
                        </p:par>
                        <p:par>
                          <p:cTn id="104" fill="hold" nodeType="afterGroup">
                            <p:stCondLst>
                              <p:cond delay="2500"/>
                            </p:stCondLst>
                            <p:childTnLst>
                              <p:par>
                                <p:cTn id="105" presetID="22" presetClass="entr" presetSubtype="8" fill="hold" grpId="0" nodeType="afterEffect">
                                  <p:stCondLst>
                                    <p:cond delay="1000"/>
                                  </p:stCondLst>
                                  <p:childTnLst>
                                    <p:set>
                                      <p:cBhvr>
                                        <p:cTn id="106" dur="1" fill="hold">
                                          <p:stCondLst>
                                            <p:cond delay="0"/>
                                          </p:stCondLst>
                                        </p:cTn>
                                        <p:tgtEl>
                                          <p:spTgt spid="48263"/>
                                        </p:tgtEl>
                                        <p:attrNameLst>
                                          <p:attrName>style.visibility</p:attrName>
                                        </p:attrNameLst>
                                      </p:cBhvr>
                                      <p:to>
                                        <p:strVal val="visible"/>
                                      </p:to>
                                    </p:set>
                                    <p:animEffect transition="in" filter="wipe(left)">
                                      <p:cBhvr>
                                        <p:cTn id="107" dur="2000"/>
                                        <p:tgtEl>
                                          <p:spTgt spid="48263"/>
                                        </p:tgtEl>
                                      </p:cBhvr>
                                    </p:animEffect>
                                  </p:childTnLst>
                                </p:cTn>
                              </p:par>
                            </p:childTnLst>
                          </p:cTn>
                        </p:par>
                        <p:par>
                          <p:cTn id="108" fill="hold" nodeType="afterGroup">
                            <p:stCondLst>
                              <p:cond delay="5500"/>
                            </p:stCondLst>
                            <p:childTnLst>
                              <p:par>
                                <p:cTn id="109" presetID="22" presetClass="entr" presetSubtype="8" fill="hold" grpId="0" nodeType="afterEffect">
                                  <p:stCondLst>
                                    <p:cond delay="1000"/>
                                  </p:stCondLst>
                                  <p:childTnLst>
                                    <p:set>
                                      <p:cBhvr>
                                        <p:cTn id="110" dur="1" fill="hold">
                                          <p:stCondLst>
                                            <p:cond delay="0"/>
                                          </p:stCondLst>
                                        </p:cTn>
                                        <p:tgtEl>
                                          <p:spTgt spid="48264"/>
                                        </p:tgtEl>
                                        <p:attrNameLst>
                                          <p:attrName>style.visibility</p:attrName>
                                        </p:attrNameLst>
                                      </p:cBhvr>
                                      <p:to>
                                        <p:strVal val="visible"/>
                                      </p:to>
                                    </p:set>
                                    <p:animEffect transition="in" filter="wipe(left)">
                                      <p:cBhvr>
                                        <p:cTn id="111" dur="2000"/>
                                        <p:tgtEl>
                                          <p:spTgt spid="48264"/>
                                        </p:tgtEl>
                                      </p:cBhvr>
                                    </p:animEffect>
                                  </p:childTnLst>
                                </p:cTn>
                              </p:par>
                            </p:childTnLst>
                          </p:cTn>
                        </p:par>
                        <p:par>
                          <p:cTn id="112" fill="hold" nodeType="afterGroup">
                            <p:stCondLst>
                              <p:cond delay="8500"/>
                            </p:stCondLst>
                            <p:childTnLst>
                              <p:par>
                                <p:cTn id="113" presetID="22" presetClass="entr" presetSubtype="8" fill="hold" grpId="0" nodeType="afterEffect">
                                  <p:stCondLst>
                                    <p:cond delay="0"/>
                                  </p:stCondLst>
                                  <p:childTnLst>
                                    <p:set>
                                      <p:cBhvr>
                                        <p:cTn id="114" dur="1" fill="hold">
                                          <p:stCondLst>
                                            <p:cond delay="0"/>
                                          </p:stCondLst>
                                        </p:cTn>
                                        <p:tgtEl>
                                          <p:spTgt spid="48265"/>
                                        </p:tgtEl>
                                        <p:attrNameLst>
                                          <p:attrName>style.visibility</p:attrName>
                                        </p:attrNameLst>
                                      </p:cBhvr>
                                      <p:to>
                                        <p:strVal val="visible"/>
                                      </p:to>
                                    </p:set>
                                    <p:animEffect transition="in" filter="wipe(left)">
                                      <p:cBhvr>
                                        <p:cTn id="115" dur="2000"/>
                                        <p:tgtEl>
                                          <p:spTgt spid="48265"/>
                                        </p:tgtEl>
                                      </p:cBhvr>
                                    </p:animEffect>
                                  </p:childTnLst>
                                </p:cTn>
                              </p:par>
                            </p:childTnLst>
                          </p:cTn>
                        </p:par>
                        <p:par>
                          <p:cTn id="116" fill="hold" nodeType="afterGroup">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48269"/>
                                        </p:tgtEl>
                                        <p:attrNameLst>
                                          <p:attrName>style.visibility</p:attrName>
                                        </p:attrNameLst>
                                      </p:cBhvr>
                                      <p:to>
                                        <p:strVal val="visible"/>
                                      </p:to>
                                    </p:set>
                                    <p:animEffect transition="in" filter="fade">
                                      <p:cBhvr>
                                        <p:cTn id="119" dur="1000"/>
                                        <p:tgtEl>
                                          <p:spTgt spid="48269"/>
                                        </p:tgtEl>
                                      </p:cBhvr>
                                    </p:animEffect>
                                  </p:childTnLst>
                                </p:cTn>
                              </p:par>
                            </p:childTnLst>
                          </p:cTn>
                        </p:par>
                        <p:par>
                          <p:cTn id="120" fill="hold" nodeType="afterGroup">
                            <p:stCondLst>
                              <p:cond delay="11500"/>
                            </p:stCondLst>
                            <p:childTnLst>
                              <p:par>
                                <p:cTn id="121" presetID="22" presetClass="entr" presetSubtype="4" fill="hold" grpId="0" nodeType="afterEffect">
                                  <p:stCondLst>
                                    <p:cond delay="0"/>
                                  </p:stCondLst>
                                  <p:childTnLst>
                                    <p:set>
                                      <p:cBhvr>
                                        <p:cTn id="122" dur="1" fill="hold">
                                          <p:stCondLst>
                                            <p:cond delay="0"/>
                                          </p:stCondLst>
                                        </p:cTn>
                                        <p:tgtEl>
                                          <p:spTgt spid="48272"/>
                                        </p:tgtEl>
                                        <p:attrNameLst>
                                          <p:attrName>style.visibility</p:attrName>
                                        </p:attrNameLst>
                                      </p:cBhvr>
                                      <p:to>
                                        <p:strVal val="visible"/>
                                      </p:to>
                                    </p:set>
                                    <p:animEffect transition="in" filter="wipe(down)">
                                      <p:cBhvr>
                                        <p:cTn id="123" dur="2000"/>
                                        <p:tgtEl>
                                          <p:spTgt spid="48272"/>
                                        </p:tgtEl>
                                      </p:cBhvr>
                                    </p:animEffect>
                                  </p:childTnLst>
                                </p:cTn>
                              </p:par>
                            </p:childTnLst>
                          </p:cTn>
                        </p:par>
                        <p:par>
                          <p:cTn id="124" fill="hold" nodeType="afterGroup">
                            <p:stCondLst>
                              <p:cond delay="13500"/>
                            </p:stCondLst>
                            <p:childTnLst>
                              <p:par>
                                <p:cTn id="125" presetID="1" presetClass="entr" presetSubtype="0" fill="hold" nodeType="afterEffect">
                                  <p:stCondLst>
                                    <p:cond delay="0"/>
                                  </p:stCondLst>
                                  <p:childTnLst>
                                    <p:set>
                                      <p:cBhvr>
                                        <p:cTn id="126" dur="1" fill="hold">
                                          <p:stCondLst>
                                            <p:cond delay="0"/>
                                          </p:stCondLst>
                                        </p:cTn>
                                        <p:tgtEl>
                                          <p:spTgt spid="14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6" presetClass="exit" presetSubtype="21" fill="hold" nodeType="clickEffect">
                                  <p:stCondLst>
                                    <p:cond delay="0"/>
                                  </p:stCondLst>
                                  <p:childTnLst>
                                    <p:animEffect transition="out" filter="barn(inVertical)">
                                      <p:cBhvr>
                                        <p:cTn id="130" dur="500"/>
                                        <p:tgtEl>
                                          <p:spTgt spid="143"/>
                                        </p:tgtEl>
                                      </p:cBhvr>
                                    </p:animEffect>
                                    <p:set>
                                      <p:cBhvr>
                                        <p:cTn id="131" dur="1" fill="hold">
                                          <p:stCondLst>
                                            <p:cond delay="499"/>
                                          </p:stCondLst>
                                        </p:cTn>
                                        <p:tgtEl>
                                          <p:spTgt spid="143"/>
                                        </p:tgtEl>
                                        <p:attrNameLst>
                                          <p:attrName>style.visibility</p:attrName>
                                        </p:attrNameLst>
                                      </p:cBhvr>
                                      <p:to>
                                        <p:strVal val="hidden"/>
                                      </p:to>
                                    </p:set>
                                  </p:childTnLst>
                                </p:cTn>
                              </p:par>
                            </p:childTnLst>
                          </p:cTn>
                        </p:par>
                        <p:par>
                          <p:cTn id="132" fill="hold" nodeType="afterGroup">
                            <p:stCondLst>
                              <p:cond delay="500"/>
                            </p:stCondLst>
                            <p:childTnLst>
                              <p:par>
                                <p:cTn id="133" presetID="10" presetClass="exit" presetSubtype="0" fill="hold" grpId="1" nodeType="afterEffect">
                                  <p:stCondLst>
                                    <p:cond delay="0"/>
                                  </p:stCondLst>
                                  <p:childTnLst>
                                    <p:animEffect transition="out" filter="fade">
                                      <p:cBhvr>
                                        <p:cTn id="134" dur="2000"/>
                                        <p:tgtEl>
                                          <p:spTgt spid="48269"/>
                                        </p:tgtEl>
                                      </p:cBhvr>
                                    </p:animEffect>
                                    <p:set>
                                      <p:cBhvr>
                                        <p:cTn id="135" dur="1" fill="hold">
                                          <p:stCondLst>
                                            <p:cond delay="1999"/>
                                          </p:stCondLst>
                                        </p:cTn>
                                        <p:tgtEl>
                                          <p:spTgt spid="48269"/>
                                        </p:tgtEl>
                                        <p:attrNameLst>
                                          <p:attrName>style.visibility</p:attrName>
                                        </p:attrNameLst>
                                      </p:cBhvr>
                                      <p:to>
                                        <p:strVal val="hidden"/>
                                      </p:to>
                                    </p:set>
                                  </p:childTnLst>
                                </p:cTn>
                              </p:par>
                            </p:childTnLst>
                          </p:cTn>
                        </p:par>
                        <p:par>
                          <p:cTn id="136" fill="hold" nodeType="afterGroup">
                            <p:stCondLst>
                              <p:cond delay="2500"/>
                            </p:stCondLst>
                            <p:childTnLst>
                              <p:par>
                                <p:cTn id="137" presetID="22" presetClass="entr" presetSubtype="4" fill="hold" grpId="0" nodeType="afterEffect">
                                  <p:stCondLst>
                                    <p:cond delay="0"/>
                                  </p:stCondLst>
                                  <p:childTnLst>
                                    <p:set>
                                      <p:cBhvr>
                                        <p:cTn id="138" dur="1" fill="hold">
                                          <p:stCondLst>
                                            <p:cond delay="0"/>
                                          </p:stCondLst>
                                        </p:cTn>
                                        <p:tgtEl>
                                          <p:spTgt spid="48270"/>
                                        </p:tgtEl>
                                        <p:attrNameLst>
                                          <p:attrName>style.visibility</p:attrName>
                                        </p:attrNameLst>
                                      </p:cBhvr>
                                      <p:to>
                                        <p:strVal val="visible"/>
                                      </p:to>
                                    </p:set>
                                    <p:animEffect transition="in" filter="wipe(down)">
                                      <p:cBhvr>
                                        <p:cTn id="139" dur="2000"/>
                                        <p:tgtEl>
                                          <p:spTgt spid="48270"/>
                                        </p:tgtEl>
                                      </p:cBhvr>
                                    </p:animEffect>
                                  </p:childTnLst>
                                </p:cTn>
                              </p:par>
                            </p:childTnLst>
                          </p:cTn>
                        </p:par>
                        <p:par>
                          <p:cTn id="140" fill="hold" nodeType="afterGroup">
                            <p:stCondLst>
                              <p:cond delay="4500"/>
                            </p:stCondLst>
                            <p:childTnLst>
                              <p:par>
                                <p:cTn id="141" presetID="22" presetClass="entr" presetSubtype="8" fill="hold" nodeType="afterEffect">
                                  <p:stCondLst>
                                    <p:cond delay="0"/>
                                  </p:stCondLst>
                                  <p:childTnLst>
                                    <p:set>
                                      <p:cBhvr>
                                        <p:cTn id="142" dur="1" fill="hold">
                                          <p:stCondLst>
                                            <p:cond delay="0"/>
                                          </p:stCondLst>
                                        </p:cTn>
                                        <p:tgtEl>
                                          <p:spTgt spid="48271"/>
                                        </p:tgtEl>
                                        <p:attrNameLst>
                                          <p:attrName>style.visibility</p:attrName>
                                        </p:attrNameLst>
                                      </p:cBhvr>
                                      <p:to>
                                        <p:strVal val="visible"/>
                                      </p:to>
                                    </p:set>
                                    <p:animEffect transition="in" filter="wipe(left)">
                                      <p:cBhvr>
                                        <p:cTn id="143" dur="2000"/>
                                        <p:tgtEl>
                                          <p:spTgt spid="48271"/>
                                        </p:tgtEl>
                                      </p:cBhvr>
                                    </p:animEffect>
                                  </p:childTnLst>
                                </p:cTn>
                              </p:par>
                            </p:childTnLst>
                          </p:cTn>
                        </p:par>
                        <p:par>
                          <p:cTn id="144" fill="hold" nodeType="afterGroup">
                            <p:stCondLst>
                              <p:cond delay="8500"/>
                            </p:stCondLst>
                            <p:childTnLst>
                              <p:par>
                                <p:cTn id="145" presetID="22" presetClass="entr" presetSubtype="4" fill="hold" grpId="0" nodeType="afterEffect">
                                  <p:stCondLst>
                                    <p:cond delay="0"/>
                                  </p:stCondLst>
                                  <p:childTnLst>
                                    <p:set>
                                      <p:cBhvr>
                                        <p:cTn id="146" dur="1" fill="hold">
                                          <p:stCondLst>
                                            <p:cond delay="0"/>
                                          </p:stCondLst>
                                        </p:cTn>
                                        <p:tgtEl>
                                          <p:spTgt spid="142"/>
                                        </p:tgtEl>
                                        <p:attrNameLst>
                                          <p:attrName>style.visibility</p:attrName>
                                        </p:attrNameLst>
                                      </p:cBhvr>
                                      <p:to>
                                        <p:strVal val="visible"/>
                                      </p:to>
                                    </p:set>
                                    <p:animEffect transition="in" filter="wipe(down)">
                                      <p:cBhvr>
                                        <p:cTn id="147" dur="2000"/>
                                        <p:tgtEl>
                                          <p:spTgt spid="142"/>
                                        </p:tgtEl>
                                      </p:cBhvr>
                                    </p:animEffect>
                                  </p:childTnLst>
                                </p:cTn>
                              </p:par>
                            </p:childTnLst>
                          </p:cTn>
                        </p:par>
                        <p:par>
                          <p:cTn id="148" fill="hold" nodeType="afterGroup">
                            <p:stCondLst>
                              <p:cond delay="10500"/>
                            </p:stCondLst>
                            <p:childTnLst>
                              <p:par>
                                <p:cTn id="149" presetID="1" presetClass="entr" presetSubtype="0" fill="hold" nodeType="afterEffect">
                                  <p:stCondLst>
                                    <p:cond delay="0"/>
                                  </p:stCondLst>
                                  <p:childTnLst>
                                    <p:set>
                                      <p:cBhvr>
                                        <p:cTn id="15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52" grpId="0" animBg="1"/>
      <p:bldP spid="48253" grpId="0"/>
      <p:bldP spid="48254" grpId="0" animBg="1"/>
      <p:bldP spid="48255" grpId="0" animBg="1"/>
      <p:bldP spid="48255" grpId="1" animBg="1"/>
      <p:bldP spid="48256" grpId="0" animBg="1"/>
      <p:bldP spid="48256" grpId="1" animBg="1"/>
      <p:bldP spid="48257" grpId="0" animBg="1"/>
      <p:bldP spid="48258" grpId="0"/>
      <p:bldP spid="48259" grpId="0" animBg="1"/>
      <p:bldP spid="48260" grpId="0"/>
      <p:bldP spid="48261" grpId="0" animBg="1"/>
      <p:bldP spid="48261" grpId="1" animBg="1"/>
      <p:bldP spid="48262" grpId="0" animBg="1"/>
      <p:bldP spid="48262" grpId="1" animBg="1"/>
      <p:bldP spid="48263" grpId="0"/>
      <p:bldP spid="48264" grpId="0"/>
      <p:bldP spid="48265" grpId="0"/>
      <p:bldP spid="48267" grpId="0"/>
      <p:bldP spid="48269" grpId="0" animBg="1"/>
      <p:bldP spid="48269" grpId="1" animBg="1"/>
      <p:bldP spid="48270" grpId="0" animBg="1"/>
      <p:bldP spid="48272" grpId="0" animBg="1"/>
      <p:bldP spid="48276" grpId="0" animBg="1"/>
      <p:bldP spid="1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9"/>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
        <p:nvSpPr>
          <p:cNvPr id="20483" name="Oval 108"/>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20484" name="Text Box 107"/>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49330" name="Rectangle 178"/>
          <p:cNvSpPr>
            <a:spLocks noChangeArrowheads="1"/>
          </p:cNvSpPr>
          <p:nvPr/>
        </p:nvSpPr>
        <p:spPr bwMode="auto">
          <a:xfrm>
            <a:off x="1806575" y="2940050"/>
            <a:ext cx="228600" cy="228600"/>
          </a:xfrm>
          <a:prstGeom prst="rect">
            <a:avLst/>
          </a:prstGeom>
          <a:noFill/>
          <a:ln w="19050">
            <a:solidFill>
              <a:schemeClr val="tx1"/>
            </a:solidFill>
            <a:miter lim="800000"/>
            <a:headEnd/>
            <a:tailEnd/>
          </a:ln>
        </p:spPr>
        <p:txBody>
          <a:bodyPr wrap="none" anchor="ctr"/>
          <a:lstStyle/>
          <a:p>
            <a:endParaRPr lang="en-US"/>
          </a:p>
        </p:txBody>
      </p:sp>
      <p:sp>
        <p:nvSpPr>
          <p:cNvPr id="49331" name="Text Box 179"/>
          <p:cNvSpPr txBox="1">
            <a:spLocks noChangeArrowheads="1"/>
          </p:cNvSpPr>
          <p:nvPr/>
        </p:nvSpPr>
        <p:spPr bwMode="auto">
          <a:xfrm rot="10800000" flipV="1">
            <a:off x="1730375" y="2908300"/>
            <a:ext cx="327025" cy="336550"/>
          </a:xfrm>
          <a:prstGeom prst="rect">
            <a:avLst/>
          </a:prstGeom>
          <a:noFill/>
          <a:ln w="9525">
            <a:noFill/>
            <a:miter lim="800000"/>
            <a:headEnd/>
            <a:tailEnd/>
          </a:ln>
        </p:spPr>
        <p:txBody>
          <a:bodyPr>
            <a:spAutoFit/>
          </a:bodyPr>
          <a:lstStyle/>
          <a:p>
            <a:r>
              <a:rPr lang="en-US" sz="1600"/>
              <a:t>R</a:t>
            </a:r>
          </a:p>
        </p:txBody>
      </p:sp>
      <p:sp>
        <p:nvSpPr>
          <p:cNvPr id="49314" name="Text Box 162"/>
          <p:cNvSpPr txBox="1">
            <a:spLocks noChangeArrowheads="1"/>
          </p:cNvSpPr>
          <p:nvPr/>
        </p:nvSpPr>
        <p:spPr bwMode="auto">
          <a:xfrm>
            <a:off x="1116013" y="5729288"/>
            <a:ext cx="269875" cy="274637"/>
          </a:xfrm>
          <a:prstGeom prst="rect">
            <a:avLst/>
          </a:prstGeom>
          <a:noFill/>
          <a:ln w="9525">
            <a:noFill/>
            <a:miter lim="800000"/>
            <a:headEnd/>
            <a:tailEnd/>
          </a:ln>
        </p:spPr>
        <p:txBody>
          <a:bodyPr wrap="none">
            <a:spAutoFit/>
          </a:bodyPr>
          <a:lstStyle/>
          <a:p>
            <a:r>
              <a:rPr lang="en-US" sz="1200"/>
              <a:t>1</a:t>
            </a:r>
          </a:p>
        </p:txBody>
      </p:sp>
      <p:sp>
        <p:nvSpPr>
          <p:cNvPr id="49317" name="Text Box 165"/>
          <p:cNvSpPr txBox="1">
            <a:spLocks noChangeArrowheads="1"/>
          </p:cNvSpPr>
          <p:nvPr/>
        </p:nvSpPr>
        <p:spPr bwMode="auto">
          <a:xfrm>
            <a:off x="922338" y="5621338"/>
            <a:ext cx="268287" cy="274637"/>
          </a:xfrm>
          <a:prstGeom prst="rect">
            <a:avLst/>
          </a:prstGeom>
          <a:noFill/>
          <a:ln w="9525">
            <a:noFill/>
            <a:miter lim="800000"/>
            <a:headEnd/>
            <a:tailEnd/>
          </a:ln>
        </p:spPr>
        <p:txBody>
          <a:bodyPr wrap="none">
            <a:spAutoFit/>
          </a:bodyPr>
          <a:lstStyle/>
          <a:p>
            <a:r>
              <a:rPr lang="en-US" sz="1200"/>
              <a:t>9</a:t>
            </a:r>
          </a:p>
        </p:txBody>
      </p:sp>
      <p:sp>
        <p:nvSpPr>
          <p:cNvPr id="49315" name="Text Box 163"/>
          <p:cNvSpPr txBox="1">
            <a:spLocks noChangeArrowheads="1"/>
          </p:cNvSpPr>
          <p:nvPr/>
        </p:nvSpPr>
        <p:spPr bwMode="auto">
          <a:xfrm>
            <a:off x="1320800" y="5683250"/>
            <a:ext cx="319088" cy="336550"/>
          </a:xfrm>
          <a:prstGeom prst="rect">
            <a:avLst/>
          </a:prstGeom>
          <a:noFill/>
          <a:ln w="9525">
            <a:noFill/>
            <a:miter lim="800000"/>
            <a:headEnd/>
            <a:tailEnd/>
          </a:ln>
        </p:spPr>
        <p:txBody>
          <a:bodyPr wrap="none">
            <a:spAutoFit/>
          </a:bodyPr>
          <a:lstStyle/>
          <a:p>
            <a:r>
              <a:rPr lang="en-US" sz="1600"/>
              <a:t>A</a:t>
            </a:r>
          </a:p>
        </p:txBody>
      </p:sp>
      <p:sp>
        <p:nvSpPr>
          <p:cNvPr id="49316" name="Text Box 164"/>
          <p:cNvSpPr txBox="1">
            <a:spLocks noChangeArrowheads="1"/>
          </p:cNvSpPr>
          <p:nvPr/>
        </p:nvSpPr>
        <p:spPr bwMode="auto">
          <a:xfrm>
            <a:off x="1625600" y="5683250"/>
            <a:ext cx="579438" cy="336550"/>
          </a:xfrm>
          <a:prstGeom prst="rect">
            <a:avLst/>
          </a:prstGeom>
          <a:noFill/>
          <a:ln w="9525">
            <a:noFill/>
            <a:miter lim="800000"/>
            <a:headEnd/>
            <a:tailEnd/>
          </a:ln>
        </p:spPr>
        <p:txBody>
          <a:bodyPr wrap="none">
            <a:spAutoFit/>
          </a:bodyPr>
          <a:lstStyle/>
          <a:p>
            <a:r>
              <a:rPr lang="en-US" sz="1600"/>
              <a:t>5 12</a:t>
            </a:r>
          </a:p>
        </p:txBody>
      </p:sp>
      <p:sp>
        <p:nvSpPr>
          <p:cNvPr id="49320" name="Text Box 168"/>
          <p:cNvSpPr txBox="1">
            <a:spLocks noChangeArrowheads="1"/>
          </p:cNvSpPr>
          <p:nvPr/>
        </p:nvSpPr>
        <p:spPr bwMode="auto">
          <a:xfrm>
            <a:off x="2209800" y="4889500"/>
            <a:ext cx="1849438" cy="246063"/>
          </a:xfrm>
          <a:prstGeom prst="rect">
            <a:avLst/>
          </a:prstGeom>
          <a:noFill/>
          <a:ln w="9525">
            <a:noFill/>
            <a:miter lim="800000"/>
            <a:headEnd/>
            <a:tailEnd/>
          </a:ln>
        </p:spPr>
        <p:txBody>
          <a:bodyPr wrap="none">
            <a:spAutoFit/>
          </a:bodyPr>
          <a:lstStyle/>
          <a:p>
            <a:r>
              <a:rPr lang="en-US" sz="1000" b="1"/>
              <a:t>OLA POINT 6 CANCELLED </a:t>
            </a:r>
          </a:p>
        </p:txBody>
      </p:sp>
      <p:sp>
        <p:nvSpPr>
          <p:cNvPr id="49321" name="Rectangle 169"/>
          <p:cNvSpPr>
            <a:spLocks noChangeArrowheads="1"/>
          </p:cNvSpPr>
          <p:nvPr/>
        </p:nvSpPr>
        <p:spPr bwMode="auto">
          <a:xfrm>
            <a:off x="2209800" y="4967288"/>
            <a:ext cx="1819275" cy="366712"/>
          </a:xfrm>
          <a:prstGeom prst="rect">
            <a:avLst/>
          </a:prstGeom>
          <a:noFill/>
          <a:ln w="9525">
            <a:noFill/>
            <a:miter lim="800000"/>
            <a:headEnd/>
            <a:tailEnd/>
          </a:ln>
        </p:spPr>
        <p:txBody>
          <a:bodyPr wrap="none">
            <a:spAutoFit/>
          </a:bodyPr>
          <a:lstStyle/>
          <a:p>
            <a:r>
              <a:rPr lang="en-US" sz="1000" b="1"/>
              <a:t>DUE TO WRONG SERVER</a:t>
            </a:r>
            <a:r>
              <a:rPr lang="en-US" b="1"/>
              <a:t>.</a:t>
            </a:r>
          </a:p>
        </p:txBody>
      </p:sp>
      <p:sp>
        <p:nvSpPr>
          <p:cNvPr id="49324" name="Rectangle 172"/>
          <p:cNvSpPr>
            <a:spLocks noChangeArrowheads="1"/>
          </p:cNvSpPr>
          <p:nvPr/>
        </p:nvSpPr>
        <p:spPr bwMode="auto">
          <a:xfrm>
            <a:off x="2209800" y="5119688"/>
            <a:ext cx="1139825" cy="366712"/>
          </a:xfrm>
          <a:prstGeom prst="rect">
            <a:avLst/>
          </a:prstGeom>
          <a:noFill/>
          <a:ln w="9525">
            <a:noFill/>
            <a:miter lim="800000"/>
            <a:headEnd/>
            <a:tailEnd/>
          </a:ln>
        </p:spPr>
        <p:txBody>
          <a:bodyPr wrap="none">
            <a:spAutoFit/>
          </a:bodyPr>
          <a:lstStyle/>
          <a:p>
            <a:r>
              <a:rPr lang="en-US" sz="1000" b="1"/>
              <a:t>SCORE IS 5-12</a:t>
            </a:r>
            <a:r>
              <a:rPr lang="en-US" b="1"/>
              <a:t>.</a:t>
            </a:r>
          </a:p>
        </p:txBody>
      </p:sp>
      <p:sp>
        <p:nvSpPr>
          <p:cNvPr id="20494" name="Oval 14"/>
          <p:cNvSpPr>
            <a:spLocks noChangeArrowheads="1"/>
          </p:cNvSpPr>
          <p:nvPr/>
        </p:nvSpPr>
        <p:spPr bwMode="auto">
          <a:xfrm>
            <a:off x="8001000" y="6096000"/>
            <a:ext cx="152400" cy="152400"/>
          </a:xfrm>
          <a:prstGeom prst="ellipse">
            <a:avLst/>
          </a:prstGeom>
          <a:noFill/>
          <a:ln w="9525">
            <a:solidFill>
              <a:schemeClr val="tx1"/>
            </a:solidFill>
            <a:round/>
            <a:headEnd/>
            <a:tailEnd/>
          </a:ln>
        </p:spPr>
        <p:txBody>
          <a:bodyPr wrap="none" anchor="ctr"/>
          <a:lstStyle/>
          <a:p>
            <a:endParaRPr lang="en-US"/>
          </a:p>
        </p:txBody>
      </p:sp>
      <p:sp>
        <p:nvSpPr>
          <p:cNvPr id="20495" name="Line 67"/>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20496" name="Oval 104"/>
          <p:cNvSpPr>
            <a:spLocks noChangeArrowheads="1"/>
          </p:cNvSpPr>
          <p:nvPr/>
        </p:nvSpPr>
        <p:spPr bwMode="auto">
          <a:xfrm>
            <a:off x="7753350" y="2009775"/>
            <a:ext cx="228600" cy="228600"/>
          </a:xfrm>
          <a:prstGeom prst="ellipse">
            <a:avLst/>
          </a:prstGeom>
          <a:noFill/>
          <a:ln w="9525">
            <a:solidFill>
              <a:schemeClr val="tx1"/>
            </a:solidFill>
            <a:round/>
            <a:headEnd/>
            <a:tailEnd/>
          </a:ln>
        </p:spPr>
        <p:txBody>
          <a:bodyPr wrap="none" anchor="ctr"/>
          <a:lstStyle/>
          <a:p>
            <a:endParaRPr lang="en-US"/>
          </a:p>
        </p:txBody>
      </p:sp>
      <p:sp>
        <p:nvSpPr>
          <p:cNvPr id="20497" name="Text Box 105"/>
          <p:cNvSpPr txBox="1">
            <a:spLocks noChangeArrowheads="1"/>
          </p:cNvSpPr>
          <p:nvPr/>
        </p:nvSpPr>
        <p:spPr bwMode="auto">
          <a:xfrm rot="10800000" flipV="1">
            <a:off x="7704138" y="1949450"/>
            <a:ext cx="296862" cy="336550"/>
          </a:xfrm>
          <a:prstGeom prst="rect">
            <a:avLst/>
          </a:prstGeom>
          <a:noFill/>
          <a:ln w="9525">
            <a:noFill/>
            <a:miter lim="800000"/>
            <a:headEnd/>
            <a:tailEnd/>
          </a:ln>
        </p:spPr>
        <p:txBody>
          <a:bodyPr>
            <a:spAutoFit/>
          </a:bodyPr>
          <a:lstStyle/>
          <a:p>
            <a:r>
              <a:rPr lang="en-US" sz="1600"/>
              <a:t>R</a:t>
            </a:r>
          </a:p>
        </p:txBody>
      </p:sp>
      <p:sp>
        <p:nvSpPr>
          <p:cNvPr id="20498" name="Line 106"/>
          <p:cNvSpPr>
            <a:spLocks noChangeShapeType="1"/>
          </p:cNvSpPr>
          <p:nvPr/>
        </p:nvSpPr>
        <p:spPr bwMode="auto">
          <a:xfrm flipV="1">
            <a:off x="4679950" y="2490788"/>
            <a:ext cx="136525" cy="117475"/>
          </a:xfrm>
          <a:prstGeom prst="line">
            <a:avLst/>
          </a:prstGeom>
          <a:noFill/>
          <a:ln w="9525">
            <a:solidFill>
              <a:schemeClr val="tx1"/>
            </a:solidFill>
            <a:round/>
            <a:headEnd/>
            <a:tailEnd/>
          </a:ln>
        </p:spPr>
        <p:txBody>
          <a:bodyPr/>
          <a:lstStyle/>
          <a:p>
            <a:endParaRPr lang="en-US"/>
          </a:p>
        </p:txBody>
      </p:sp>
      <p:sp>
        <p:nvSpPr>
          <p:cNvPr id="20499" name="Text Box 110"/>
          <p:cNvSpPr txBox="1">
            <a:spLocks noChangeArrowheads="1"/>
          </p:cNvSpPr>
          <p:nvPr/>
        </p:nvSpPr>
        <p:spPr bwMode="auto">
          <a:xfrm>
            <a:off x="6200775" y="2438400"/>
            <a:ext cx="409575" cy="336550"/>
          </a:xfrm>
          <a:prstGeom prst="rect">
            <a:avLst/>
          </a:prstGeom>
          <a:noFill/>
          <a:ln w="9525">
            <a:noFill/>
            <a:miter lim="800000"/>
            <a:headEnd/>
            <a:tailEnd/>
          </a:ln>
        </p:spPr>
        <p:txBody>
          <a:bodyPr wrap="none">
            <a:spAutoFit/>
          </a:bodyPr>
          <a:lstStyle/>
          <a:p>
            <a:r>
              <a:rPr lang="en-US" sz="1600"/>
              <a:t>10</a:t>
            </a:r>
          </a:p>
        </p:txBody>
      </p:sp>
      <p:sp>
        <p:nvSpPr>
          <p:cNvPr id="20500" name="Line 111"/>
          <p:cNvSpPr>
            <a:spLocks noChangeShapeType="1"/>
          </p:cNvSpPr>
          <p:nvPr/>
        </p:nvSpPr>
        <p:spPr bwMode="auto">
          <a:xfrm flipV="1">
            <a:off x="409575" y="3930650"/>
            <a:ext cx="228600" cy="195263"/>
          </a:xfrm>
          <a:prstGeom prst="line">
            <a:avLst/>
          </a:prstGeom>
          <a:noFill/>
          <a:ln w="25400">
            <a:solidFill>
              <a:schemeClr val="tx1"/>
            </a:solidFill>
            <a:round/>
            <a:headEnd/>
            <a:tailEnd/>
          </a:ln>
        </p:spPr>
        <p:txBody>
          <a:bodyPr/>
          <a:lstStyle/>
          <a:p>
            <a:endParaRPr lang="en-US"/>
          </a:p>
        </p:txBody>
      </p:sp>
      <p:sp>
        <p:nvSpPr>
          <p:cNvPr id="20501" name="Text Box 112"/>
          <p:cNvSpPr txBox="1">
            <a:spLocks noChangeArrowheads="1"/>
          </p:cNvSpPr>
          <p:nvPr/>
        </p:nvSpPr>
        <p:spPr bwMode="auto">
          <a:xfrm>
            <a:off x="569913" y="3854450"/>
            <a:ext cx="296862" cy="336550"/>
          </a:xfrm>
          <a:prstGeom prst="rect">
            <a:avLst/>
          </a:prstGeom>
          <a:noFill/>
          <a:ln w="9525">
            <a:noFill/>
            <a:miter lim="800000"/>
            <a:headEnd/>
            <a:tailEnd/>
          </a:ln>
        </p:spPr>
        <p:txBody>
          <a:bodyPr wrap="none">
            <a:spAutoFit/>
          </a:bodyPr>
          <a:lstStyle/>
          <a:p>
            <a:r>
              <a:rPr lang="en-US" sz="1600"/>
              <a:t>7</a:t>
            </a:r>
          </a:p>
        </p:txBody>
      </p:sp>
      <p:sp>
        <p:nvSpPr>
          <p:cNvPr id="20502" name="Line 113"/>
          <p:cNvSpPr>
            <a:spLocks noChangeShapeType="1"/>
          </p:cNvSpPr>
          <p:nvPr/>
        </p:nvSpPr>
        <p:spPr bwMode="auto">
          <a:xfrm flipV="1">
            <a:off x="333375" y="3417888"/>
            <a:ext cx="228600" cy="195262"/>
          </a:xfrm>
          <a:prstGeom prst="line">
            <a:avLst/>
          </a:prstGeom>
          <a:noFill/>
          <a:ln w="25400">
            <a:solidFill>
              <a:schemeClr val="tx1"/>
            </a:solidFill>
            <a:round/>
            <a:headEnd/>
            <a:tailEnd/>
          </a:ln>
        </p:spPr>
        <p:txBody>
          <a:bodyPr/>
          <a:lstStyle/>
          <a:p>
            <a:endParaRPr lang="en-US"/>
          </a:p>
        </p:txBody>
      </p:sp>
      <p:sp>
        <p:nvSpPr>
          <p:cNvPr id="20503" name="Text Box 114"/>
          <p:cNvSpPr txBox="1">
            <a:spLocks noChangeArrowheads="1"/>
          </p:cNvSpPr>
          <p:nvPr/>
        </p:nvSpPr>
        <p:spPr bwMode="auto">
          <a:xfrm>
            <a:off x="485775" y="3352800"/>
            <a:ext cx="296863" cy="336550"/>
          </a:xfrm>
          <a:prstGeom prst="rect">
            <a:avLst/>
          </a:prstGeom>
          <a:noFill/>
          <a:ln w="9525">
            <a:noFill/>
            <a:miter lim="800000"/>
            <a:headEnd/>
            <a:tailEnd/>
          </a:ln>
        </p:spPr>
        <p:txBody>
          <a:bodyPr wrap="none">
            <a:spAutoFit/>
          </a:bodyPr>
          <a:lstStyle/>
          <a:p>
            <a:r>
              <a:rPr lang="en-US" sz="1600"/>
              <a:t>9</a:t>
            </a:r>
          </a:p>
        </p:txBody>
      </p:sp>
      <p:sp>
        <p:nvSpPr>
          <p:cNvPr id="20504" name="Line 115"/>
          <p:cNvSpPr>
            <a:spLocks noChangeShapeType="1"/>
          </p:cNvSpPr>
          <p:nvPr/>
        </p:nvSpPr>
        <p:spPr bwMode="auto">
          <a:xfrm flipV="1">
            <a:off x="244475" y="4605338"/>
            <a:ext cx="136525" cy="119062"/>
          </a:xfrm>
          <a:prstGeom prst="line">
            <a:avLst/>
          </a:prstGeom>
          <a:noFill/>
          <a:ln w="9525">
            <a:solidFill>
              <a:schemeClr val="tx1"/>
            </a:solidFill>
            <a:round/>
            <a:headEnd/>
            <a:tailEnd/>
          </a:ln>
        </p:spPr>
        <p:txBody>
          <a:bodyPr/>
          <a:lstStyle/>
          <a:p>
            <a:endParaRPr lang="en-US"/>
          </a:p>
        </p:txBody>
      </p:sp>
      <p:sp>
        <p:nvSpPr>
          <p:cNvPr id="20505" name="Line 116"/>
          <p:cNvSpPr>
            <a:spLocks noChangeShapeType="1"/>
          </p:cNvSpPr>
          <p:nvPr/>
        </p:nvSpPr>
        <p:spPr bwMode="auto">
          <a:xfrm flipV="1">
            <a:off x="473075" y="4605338"/>
            <a:ext cx="136525" cy="119062"/>
          </a:xfrm>
          <a:prstGeom prst="line">
            <a:avLst/>
          </a:prstGeom>
          <a:noFill/>
          <a:ln w="9525">
            <a:solidFill>
              <a:schemeClr val="tx1"/>
            </a:solidFill>
            <a:round/>
            <a:headEnd/>
            <a:tailEnd/>
          </a:ln>
        </p:spPr>
        <p:txBody>
          <a:bodyPr/>
          <a:lstStyle/>
          <a:p>
            <a:endParaRPr lang="en-US"/>
          </a:p>
        </p:txBody>
      </p:sp>
      <p:sp>
        <p:nvSpPr>
          <p:cNvPr id="20506" name="Text Box 117"/>
          <p:cNvSpPr txBox="1">
            <a:spLocks noChangeArrowheads="1"/>
          </p:cNvSpPr>
          <p:nvPr/>
        </p:nvSpPr>
        <p:spPr bwMode="auto">
          <a:xfrm>
            <a:off x="6443663" y="2438400"/>
            <a:ext cx="1042987" cy="336550"/>
          </a:xfrm>
          <a:prstGeom prst="rect">
            <a:avLst/>
          </a:prstGeom>
          <a:noFill/>
          <a:ln w="9525">
            <a:noFill/>
            <a:miter lim="800000"/>
            <a:headEnd/>
            <a:tailEnd/>
          </a:ln>
        </p:spPr>
        <p:txBody>
          <a:bodyPr wrap="none">
            <a:spAutoFit/>
          </a:bodyPr>
          <a:lstStyle/>
          <a:p>
            <a:r>
              <a:rPr lang="en-US" sz="1600"/>
              <a:t>Sx7/5,9/3</a:t>
            </a:r>
          </a:p>
        </p:txBody>
      </p:sp>
      <p:sp>
        <p:nvSpPr>
          <p:cNvPr id="20507" name="Text Box 118"/>
          <p:cNvSpPr txBox="1">
            <a:spLocks noChangeArrowheads="1"/>
          </p:cNvSpPr>
          <p:nvPr/>
        </p:nvSpPr>
        <p:spPr bwMode="auto">
          <a:xfrm>
            <a:off x="3897313" y="6519863"/>
            <a:ext cx="750887" cy="336550"/>
          </a:xfrm>
          <a:prstGeom prst="rect">
            <a:avLst/>
          </a:prstGeom>
          <a:noFill/>
          <a:ln w="9525">
            <a:noFill/>
            <a:miter lim="800000"/>
            <a:headEnd/>
            <a:tailEnd/>
          </a:ln>
        </p:spPr>
        <p:txBody>
          <a:bodyPr wrap="none">
            <a:spAutoFit/>
          </a:bodyPr>
          <a:lstStyle/>
          <a:p>
            <a:r>
              <a:rPr lang="en-US" sz="1600"/>
              <a:t>  4  10</a:t>
            </a:r>
          </a:p>
        </p:txBody>
      </p:sp>
      <p:sp>
        <p:nvSpPr>
          <p:cNvPr id="20508" name="Line 122"/>
          <p:cNvSpPr>
            <a:spLocks noChangeShapeType="1"/>
          </p:cNvSpPr>
          <p:nvPr/>
        </p:nvSpPr>
        <p:spPr bwMode="auto">
          <a:xfrm flipV="1">
            <a:off x="4386263" y="1743075"/>
            <a:ext cx="136525" cy="119063"/>
          </a:xfrm>
          <a:prstGeom prst="line">
            <a:avLst/>
          </a:prstGeom>
          <a:noFill/>
          <a:ln w="9525">
            <a:solidFill>
              <a:schemeClr val="tx1"/>
            </a:solidFill>
            <a:round/>
            <a:headEnd/>
            <a:tailEnd/>
          </a:ln>
        </p:spPr>
        <p:txBody>
          <a:bodyPr/>
          <a:lstStyle/>
          <a:p>
            <a:endParaRPr lang="en-US"/>
          </a:p>
        </p:txBody>
      </p:sp>
      <p:sp>
        <p:nvSpPr>
          <p:cNvPr id="20509" name="Oval 123"/>
          <p:cNvSpPr>
            <a:spLocks noChangeArrowheads="1"/>
          </p:cNvSpPr>
          <p:nvPr/>
        </p:nvSpPr>
        <p:spPr bwMode="auto">
          <a:xfrm>
            <a:off x="7412038" y="2457450"/>
            <a:ext cx="228600" cy="228600"/>
          </a:xfrm>
          <a:prstGeom prst="ellipse">
            <a:avLst/>
          </a:prstGeom>
          <a:noFill/>
          <a:ln w="9525">
            <a:solidFill>
              <a:schemeClr val="tx1"/>
            </a:solidFill>
            <a:round/>
            <a:headEnd/>
            <a:tailEnd/>
          </a:ln>
        </p:spPr>
        <p:txBody>
          <a:bodyPr wrap="none" anchor="ctr"/>
          <a:lstStyle/>
          <a:p>
            <a:endParaRPr lang="en-US"/>
          </a:p>
        </p:txBody>
      </p:sp>
      <p:sp>
        <p:nvSpPr>
          <p:cNvPr id="20510" name="Text Box 124"/>
          <p:cNvSpPr txBox="1">
            <a:spLocks noChangeArrowheads="1"/>
          </p:cNvSpPr>
          <p:nvPr/>
        </p:nvSpPr>
        <p:spPr bwMode="auto">
          <a:xfrm rot="10800000" flipV="1">
            <a:off x="7359650" y="2406650"/>
            <a:ext cx="296863" cy="336550"/>
          </a:xfrm>
          <a:prstGeom prst="rect">
            <a:avLst/>
          </a:prstGeom>
          <a:noFill/>
          <a:ln w="9525">
            <a:noFill/>
            <a:miter lim="800000"/>
            <a:headEnd/>
            <a:tailEnd/>
          </a:ln>
        </p:spPr>
        <p:txBody>
          <a:bodyPr>
            <a:spAutoFit/>
          </a:bodyPr>
          <a:lstStyle/>
          <a:p>
            <a:r>
              <a:rPr lang="en-US" sz="1600"/>
              <a:t>R</a:t>
            </a:r>
          </a:p>
        </p:txBody>
      </p:sp>
      <p:sp>
        <p:nvSpPr>
          <p:cNvPr id="20511" name="Line 125"/>
          <p:cNvSpPr>
            <a:spLocks noChangeShapeType="1"/>
          </p:cNvSpPr>
          <p:nvPr/>
        </p:nvSpPr>
        <p:spPr bwMode="auto">
          <a:xfrm flipV="1">
            <a:off x="4419600" y="1862138"/>
            <a:ext cx="136525" cy="119062"/>
          </a:xfrm>
          <a:prstGeom prst="line">
            <a:avLst/>
          </a:prstGeom>
          <a:noFill/>
          <a:ln w="9525">
            <a:solidFill>
              <a:schemeClr val="tx1"/>
            </a:solidFill>
            <a:round/>
            <a:headEnd/>
            <a:tailEnd/>
          </a:ln>
        </p:spPr>
        <p:txBody>
          <a:bodyPr/>
          <a:lstStyle/>
          <a:p>
            <a:endParaRPr lang="en-US"/>
          </a:p>
        </p:txBody>
      </p:sp>
      <p:sp>
        <p:nvSpPr>
          <p:cNvPr id="49278" name="Rectangle 126"/>
          <p:cNvSpPr>
            <a:spLocks noChangeArrowheads="1"/>
          </p:cNvSpPr>
          <p:nvPr/>
        </p:nvSpPr>
        <p:spPr bwMode="auto">
          <a:xfrm>
            <a:off x="0" y="4724400"/>
            <a:ext cx="9144000" cy="1295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#9 serves, and Newnan loses the rally.</a:t>
            </a:r>
            <a:endParaRPr lang="en-US" sz="4400">
              <a:solidFill>
                <a:schemeClr val="tx2"/>
              </a:solidFill>
            </a:endParaRPr>
          </a:p>
        </p:txBody>
      </p:sp>
      <p:sp>
        <p:nvSpPr>
          <p:cNvPr id="20513" name="Line 128"/>
          <p:cNvSpPr>
            <a:spLocks noChangeShapeType="1"/>
          </p:cNvSpPr>
          <p:nvPr/>
        </p:nvSpPr>
        <p:spPr bwMode="auto">
          <a:xfrm flipV="1">
            <a:off x="7412038" y="2471738"/>
            <a:ext cx="228600" cy="195262"/>
          </a:xfrm>
          <a:prstGeom prst="line">
            <a:avLst/>
          </a:prstGeom>
          <a:noFill/>
          <a:ln w="25400">
            <a:solidFill>
              <a:schemeClr val="tx1"/>
            </a:solidFill>
            <a:round/>
            <a:headEnd/>
            <a:tailEnd/>
          </a:ln>
        </p:spPr>
        <p:txBody>
          <a:bodyPr/>
          <a:lstStyle/>
          <a:p>
            <a:endParaRPr lang="en-US"/>
          </a:p>
        </p:txBody>
      </p:sp>
      <p:sp>
        <p:nvSpPr>
          <p:cNvPr id="20514" name="Text Box 129"/>
          <p:cNvSpPr txBox="1">
            <a:spLocks noChangeArrowheads="1"/>
          </p:cNvSpPr>
          <p:nvPr/>
        </p:nvSpPr>
        <p:spPr bwMode="auto">
          <a:xfrm rot="10800000" flipV="1">
            <a:off x="7572375" y="2438400"/>
            <a:ext cx="296863" cy="336550"/>
          </a:xfrm>
          <a:prstGeom prst="rect">
            <a:avLst/>
          </a:prstGeom>
          <a:noFill/>
          <a:ln w="9525">
            <a:noFill/>
            <a:miter lim="800000"/>
            <a:headEnd/>
            <a:tailEnd/>
          </a:ln>
        </p:spPr>
        <p:txBody>
          <a:bodyPr>
            <a:spAutoFit/>
          </a:bodyPr>
          <a:lstStyle/>
          <a:p>
            <a:r>
              <a:rPr lang="en-US" sz="1600"/>
              <a:t>M</a:t>
            </a:r>
          </a:p>
        </p:txBody>
      </p:sp>
      <p:sp>
        <p:nvSpPr>
          <p:cNvPr id="20515" name="Line 130"/>
          <p:cNvSpPr>
            <a:spLocks noChangeShapeType="1"/>
          </p:cNvSpPr>
          <p:nvPr/>
        </p:nvSpPr>
        <p:spPr bwMode="auto">
          <a:xfrm flipH="1" flipV="1">
            <a:off x="4398963" y="1870075"/>
            <a:ext cx="152400" cy="128588"/>
          </a:xfrm>
          <a:prstGeom prst="line">
            <a:avLst/>
          </a:prstGeom>
          <a:noFill/>
          <a:ln w="9525">
            <a:solidFill>
              <a:schemeClr val="tx1"/>
            </a:solidFill>
            <a:round/>
            <a:headEnd/>
            <a:tailEnd/>
          </a:ln>
        </p:spPr>
        <p:txBody>
          <a:bodyPr/>
          <a:lstStyle/>
          <a:p>
            <a:endParaRPr lang="en-US"/>
          </a:p>
        </p:txBody>
      </p:sp>
      <p:sp>
        <p:nvSpPr>
          <p:cNvPr id="20516" name="Text Box 131"/>
          <p:cNvSpPr txBox="1">
            <a:spLocks noChangeArrowheads="1"/>
          </p:cNvSpPr>
          <p:nvPr/>
        </p:nvSpPr>
        <p:spPr bwMode="auto">
          <a:xfrm rot="10800000" flipV="1">
            <a:off x="4192588" y="1812925"/>
            <a:ext cx="296862" cy="244475"/>
          </a:xfrm>
          <a:prstGeom prst="rect">
            <a:avLst/>
          </a:prstGeom>
          <a:noFill/>
          <a:ln w="9525">
            <a:noFill/>
            <a:miter lim="800000"/>
            <a:headEnd/>
            <a:tailEnd/>
          </a:ln>
        </p:spPr>
        <p:txBody>
          <a:bodyPr>
            <a:spAutoFit/>
          </a:bodyPr>
          <a:lstStyle/>
          <a:p>
            <a:r>
              <a:rPr lang="en-US" sz="1000"/>
              <a:t>M</a:t>
            </a:r>
          </a:p>
        </p:txBody>
      </p:sp>
      <p:sp>
        <p:nvSpPr>
          <p:cNvPr id="20517" name="Text Box 134"/>
          <p:cNvSpPr txBox="1">
            <a:spLocks noChangeArrowheads="1"/>
          </p:cNvSpPr>
          <p:nvPr/>
        </p:nvSpPr>
        <p:spPr bwMode="auto">
          <a:xfrm>
            <a:off x="660400" y="5454650"/>
            <a:ext cx="296863" cy="336550"/>
          </a:xfrm>
          <a:prstGeom prst="rect">
            <a:avLst/>
          </a:prstGeom>
          <a:noFill/>
          <a:ln w="9525">
            <a:noFill/>
            <a:miter lim="800000"/>
            <a:headEnd/>
            <a:tailEnd/>
          </a:ln>
        </p:spPr>
        <p:txBody>
          <a:bodyPr wrap="none">
            <a:spAutoFit/>
          </a:bodyPr>
          <a:lstStyle/>
          <a:p>
            <a:r>
              <a:rPr lang="en-US" sz="1600"/>
              <a:t>2</a:t>
            </a:r>
          </a:p>
        </p:txBody>
      </p:sp>
      <p:sp>
        <p:nvSpPr>
          <p:cNvPr id="20518" name="Text Box 135"/>
          <p:cNvSpPr txBox="1">
            <a:spLocks noChangeArrowheads="1"/>
          </p:cNvSpPr>
          <p:nvPr/>
        </p:nvSpPr>
        <p:spPr bwMode="auto">
          <a:xfrm>
            <a:off x="1322388" y="5422900"/>
            <a:ext cx="319087" cy="336550"/>
          </a:xfrm>
          <a:prstGeom prst="rect">
            <a:avLst/>
          </a:prstGeom>
          <a:noFill/>
          <a:ln w="9525">
            <a:noFill/>
            <a:miter lim="800000"/>
            <a:headEnd/>
            <a:tailEnd/>
          </a:ln>
        </p:spPr>
        <p:txBody>
          <a:bodyPr wrap="none">
            <a:spAutoFit/>
          </a:bodyPr>
          <a:lstStyle/>
          <a:p>
            <a:r>
              <a:rPr lang="en-US" sz="1600"/>
              <a:t>A</a:t>
            </a:r>
          </a:p>
        </p:txBody>
      </p:sp>
      <p:sp>
        <p:nvSpPr>
          <p:cNvPr id="20519" name="Text Box 136"/>
          <p:cNvSpPr txBox="1">
            <a:spLocks noChangeArrowheads="1"/>
          </p:cNvSpPr>
          <p:nvPr/>
        </p:nvSpPr>
        <p:spPr bwMode="auto">
          <a:xfrm>
            <a:off x="1573213" y="5422900"/>
            <a:ext cx="636587" cy="336550"/>
          </a:xfrm>
          <a:prstGeom prst="rect">
            <a:avLst/>
          </a:prstGeom>
          <a:noFill/>
          <a:ln w="9525">
            <a:noFill/>
            <a:miter lim="800000"/>
            <a:headEnd/>
            <a:tailEnd/>
          </a:ln>
        </p:spPr>
        <p:txBody>
          <a:bodyPr wrap="none">
            <a:spAutoFit/>
          </a:bodyPr>
          <a:lstStyle/>
          <a:p>
            <a:r>
              <a:rPr lang="en-US" sz="1600"/>
              <a:t> 4 11</a:t>
            </a:r>
          </a:p>
        </p:txBody>
      </p:sp>
      <p:sp>
        <p:nvSpPr>
          <p:cNvPr id="20520" name="Text Box 138"/>
          <p:cNvSpPr txBox="1">
            <a:spLocks noChangeArrowheads="1"/>
          </p:cNvSpPr>
          <p:nvPr/>
        </p:nvSpPr>
        <p:spPr bwMode="auto">
          <a:xfrm rot="10800000" flipV="1">
            <a:off x="7770813" y="2406650"/>
            <a:ext cx="447675" cy="336550"/>
          </a:xfrm>
          <a:prstGeom prst="rect">
            <a:avLst/>
          </a:prstGeom>
          <a:noFill/>
          <a:ln w="9525">
            <a:noFill/>
            <a:miter lim="800000"/>
            <a:headEnd/>
            <a:tailEnd/>
          </a:ln>
        </p:spPr>
        <p:txBody>
          <a:bodyPr>
            <a:spAutoFit/>
          </a:bodyPr>
          <a:lstStyle/>
          <a:p>
            <a:r>
              <a:rPr lang="en-US" sz="1600"/>
              <a:t>11</a:t>
            </a:r>
          </a:p>
        </p:txBody>
      </p:sp>
      <p:sp>
        <p:nvSpPr>
          <p:cNvPr id="20521" name="Oval 139"/>
          <p:cNvSpPr>
            <a:spLocks noChangeArrowheads="1"/>
          </p:cNvSpPr>
          <p:nvPr/>
        </p:nvSpPr>
        <p:spPr bwMode="auto">
          <a:xfrm>
            <a:off x="4724400" y="2635250"/>
            <a:ext cx="152400" cy="152400"/>
          </a:xfrm>
          <a:prstGeom prst="ellipse">
            <a:avLst/>
          </a:prstGeom>
          <a:noFill/>
          <a:ln w="9525">
            <a:solidFill>
              <a:schemeClr val="tx1"/>
            </a:solidFill>
            <a:round/>
            <a:headEnd/>
            <a:tailEnd/>
          </a:ln>
        </p:spPr>
        <p:txBody>
          <a:bodyPr wrap="none" anchor="ctr"/>
          <a:lstStyle/>
          <a:p>
            <a:endParaRPr lang="en-US"/>
          </a:p>
        </p:txBody>
      </p:sp>
      <p:sp>
        <p:nvSpPr>
          <p:cNvPr id="20522" name="Rectangle 141"/>
          <p:cNvSpPr>
            <a:spLocks noChangeArrowheads="1"/>
          </p:cNvSpPr>
          <p:nvPr/>
        </p:nvSpPr>
        <p:spPr bwMode="auto">
          <a:xfrm>
            <a:off x="8097838"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20523" name="Text Box 142"/>
          <p:cNvSpPr txBox="1">
            <a:spLocks noChangeArrowheads="1"/>
          </p:cNvSpPr>
          <p:nvPr/>
        </p:nvSpPr>
        <p:spPr bwMode="auto">
          <a:xfrm rot="10800000" flipV="1">
            <a:off x="7999413" y="2406650"/>
            <a:ext cx="447675" cy="336550"/>
          </a:xfrm>
          <a:prstGeom prst="rect">
            <a:avLst/>
          </a:prstGeom>
          <a:noFill/>
          <a:ln w="9525">
            <a:noFill/>
            <a:miter lim="800000"/>
            <a:headEnd/>
            <a:tailEnd/>
          </a:ln>
        </p:spPr>
        <p:txBody>
          <a:bodyPr>
            <a:spAutoFit/>
          </a:bodyPr>
          <a:lstStyle/>
          <a:p>
            <a:r>
              <a:rPr lang="en-US" sz="1600"/>
              <a:t>12</a:t>
            </a:r>
          </a:p>
        </p:txBody>
      </p:sp>
      <p:sp>
        <p:nvSpPr>
          <p:cNvPr id="20524" name="Rectangle 143"/>
          <p:cNvSpPr>
            <a:spLocks noChangeArrowheads="1"/>
          </p:cNvSpPr>
          <p:nvPr/>
        </p:nvSpPr>
        <p:spPr bwMode="auto">
          <a:xfrm>
            <a:off x="4700588" y="2743200"/>
            <a:ext cx="152400" cy="152400"/>
          </a:xfrm>
          <a:prstGeom prst="rect">
            <a:avLst/>
          </a:prstGeom>
          <a:noFill/>
          <a:ln w="12700">
            <a:solidFill>
              <a:schemeClr val="tx1"/>
            </a:solidFill>
            <a:miter lim="800000"/>
            <a:headEnd/>
            <a:tailEnd/>
          </a:ln>
        </p:spPr>
        <p:txBody>
          <a:bodyPr wrap="none" anchor="ctr"/>
          <a:lstStyle/>
          <a:p>
            <a:endParaRPr lang="en-US"/>
          </a:p>
        </p:txBody>
      </p:sp>
      <p:sp>
        <p:nvSpPr>
          <p:cNvPr id="49296" name="Oval 144"/>
          <p:cNvSpPr>
            <a:spLocks noChangeArrowheads="1"/>
          </p:cNvSpPr>
          <p:nvPr/>
        </p:nvSpPr>
        <p:spPr bwMode="auto">
          <a:xfrm>
            <a:off x="8326438" y="2457450"/>
            <a:ext cx="228600" cy="228600"/>
          </a:xfrm>
          <a:prstGeom prst="ellipse">
            <a:avLst/>
          </a:prstGeom>
          <a:noFill/>
          <a:ln w="9525">
            <a:solidFill>
              <a:schemeClr val="tx1"/>
            </a:solidFill>
            <a:round/>
            <a:headEnd/>
            <a:tailEnd/>
          </a:ln>
        </p:spPr>
        <p:txBody>
          <a:bodyPr wrap="none" anchor="ctr"/>
          <a:lstStyle/>
          <a:p>
            <a:endParaRPr lang="en-US"/>
          </a:p>
        </p:txBody>
      </p:sp>
      <p:sp>
        <p:nvSpPr>
          <p:cNvPr id="49297" name="Text Box 145"/>
          <p:cNvSpPr txBox="1">
            <a:spLocks noChangeArrowheads="1"/>
          </p:cNvSpPr>
          <p:nvPr/>
        </p:nvSpPr>
        <p:spPr bwMode="auto">
          <a:xfrm rot="10800000" flipV="1">
            <a:off x="8283575" y="2406650"/>
            <a:ext cx="327025" cy="336550"/>
          </a:xfrm>
          <a:prstGeom prst="rect">
            <a:avLst/>
          </a:prstGeom>
          <a:noFill/>
          <a:ln w="9525">
            <a:noFill/>
            <a:miter lim="800000"/>
            <a:headEnd/>
            <a:tailEnd/>
          </a:ln>
        </p:spPr>
        <p:txBody>
          <a:bodyPr>
            <a:spAutoFit/>
          </a:bodyPr>
          <a:lstStyle/>
          <a:p>
            <a:r>
              <a:rPr lang="en-US" sz="1600"/>
              <a:t>R</a:t>
            </a:r>
          </a:p>
        </p:txBody>
      </p:sp>
      <p:sp>
        <p:nvSpPr>
          <p:cNvPr id="49298" name="Line 146"/>
          <p:cNvSpPr>
            <a:spLocks noChangeShapeType="1"/>
          </p:cNvSpPr>
          <p:nvPr/>
        </p:nvSpPr>
        <p:spPr bwMode="auto">
          <a:xfrm flipV="1">
            <a:off x="4267200" y="1862138"/>
            <a:ext cx="136525" cy="119062"/>
          </a:xfrm>
          <a:prstGeom prst="line">
            <a:avLst/>
          </a:prstGeom>
          <a:noFill/>
          <a:ln w="9525">
            <a:solidFill>
              <a:schemeClr val="tx1"/>
            </a:solidFill>
            <a:round/>
            <a:headEnd/>
            <a:tailEnd/>
          </a:ln>
        </p:spPr>
        <p:txBody>
          <a:bodyPr/>
          <a:lstStyle/>
          <a:p>
            <a:endParaRPr lang="en-US"/>
          </a:p>
        </p:txBody>
      </p:sp>
      <p:sp>
        <p:nvSpPr>
          <p:cNvPr id="49299" name="Text Box 147"/>
          <p:cNvSpPr txBox="1">
            <a:spLocks noChangeArrowheads="1"/>
          </p:cNvSpPr>
          <p:nvPr/>
        </p:nvSpPr>
        <p:spPr bwMode="auto">
          <a:xfrm rot="10800000" flipV="1">
            <a:off x="1250950" y="2908300"/>
            <a:ext cx="327025" cy="336550"/>
          </a:xfrm>
          <a:prstGeom prst="rect">
            <a:avLst/>
          </a:prstGeom>
          <a:noFill/>
          <a:ln w="9525">
            <a:noFill/>
            <a:miter lim="800000"/>
            <a:headEnd/>
            <a:tailEnd/>
          </a:ln>
        </p:spPr>
        <p:txBody>
          <a:bodyPr>
            <a:spAutoFit/>
          </a:bodyPr>
          <a:lstStyle/>
          <a:p>
            <a:r>
              <a:rPr lang="en-US" sz="1600"/>
              <a:t>5</a:t>
            </a:r>
          </a:p>
        </p:txBody>
      </p:sp>
      <p:sp>
        <p:nvSpPr>
          <p:cNvPr id="49300" name="Rectangle 148"/>
          <p:cNvSpPr>
            <a:spLocks noChangeArrowheads="1"/>
          </p:cNvSpPr>
          <p:nvPr/>
        </p:nvSpPr>
        <p:spPr bwMode="auto">
          <a:xfrm>
            <a:off x="15875" y="4800600"/>
            <a:ext cx="9144000" cy="1371600"/>
          </a:xfrm>
          <a:prstGeom prst="rect">
            <a:avLst/>
          </a:prstGeom>
          <a:solidFill>
            <a:srgbClr val="FFFFCC"/>
          </a:solidFill>
          <a:ln w="9525">
            <a:noFill/>
            <a:miter lim="800000"/>
            <a:headEnd/>
            <a:tailEnd/>
          </a:ln>
        </p:spPr>
        <p:txBody>
          <a:bodyPr anchor="ctr"/>
          <a:lstStyle/>
          <a:p>
            <a:pPr algn="ctr"/>
            <a:r>
              <a:rPr lang="en-US" sz="2800">
                <a:solidFill>
                  <a:srgbClr val="33CC33"/>
                </a:solidFill>
              </a:rPr>
              <a:t>OLA #9 goes back to serve and serves an ace.</a:t>
            </a:r>
            <a:endParaRPr lang="en-US" sz="4400">
              <a:solidFill>
                <a:schemeClr val="tx2"/>
              </a:solidFill>
            </a:endParaRPr>
          </a:p>
        </p:txBody>
      </p:sp>
      <p:sp>
        <p:nvSpPr>
          <p:cNvPr id="49301" name="Oval 149"/>
          <p:cNvSpPr>
            <a:spLocks noChangeArrowheads="1"/>
          </p:cNvSpPr>
          <p:nvPr/>
        </p:nvSpPr>
        <p:spPr bwMode="auto">
          <a:xfrm>
            <a:off x="1501775" y="2940050"/>
            <a:ext cx="228600" cy="228600"/>
          </a:xfrm>
          <a:prstGeom prst="ellipse">
            <a:avLst/>
          </a:prstGeom>
          <a:noFill/>
          <a:ln w="9525">
            <a:solidFill>
              <a:schemeClr val="tx1"/>
            </a:solidFill>
            <a:round/>
            <a:headEnd/>
            <a:tailEnd/>
          </a:ln>
        </p:spPr>
        <p:txBody>
          <a:bodyPr wrap="none" anchor="ctr"/>
          <a:lstStyle/>
          <a:p>
            <a:endParaRPr lang="en-US"/>
          </a:p>
        </p:txBody>
      </p:sp>
      <p:sp>
        <p:nvSpPr>
          <p:cNvPr id="49302" name="Text Box 150"/>
          <p:cNvSpPr txBox="1">
            <a:spLocks noChangeArrowheads="1"/>
          </p:cNvSpPr>
          <p:nvPr/>
        </p:nvSpPr>
        <p:spPr bwMode="auto">
          <a:xfrm rot="10800000" flipV="1">
            <a:off x="1479550" y="2908300"/>
            <a:ext cx="327025" cy="336550"/>
          </a:xfrm>
          <a:prstGeom prst="rect">
            <a:avLst/>
          </a:prstGeom>
          <a:noFill/>
          <a:ln w="9525">
            <a:noFill/>
            <a:miter lim="800000"/>
            <a:headEnd/>
            <a:tailEnd/>
          </a:ln>
        </p:spPr>
        <p:txBody>
          <a:bodyPr>
            <a:spAutoFit/>
          </a:bodyPr>
          <a:lstStyle/>
          <a:p>
            <a:r>
              <a:rPr lang="en-US" sz="1600"/>
              <a:t>6</a:t>
            </a:r>
          </a:p>
        </p:txBody>
      </p:sp>
      <p:sp>
        <p:nvSpPr>
          <p:cNvPr id="49303" name="Oval 151"/>
          <p:cNvSpPr>
            <a:spLocks noChangeArrowheads="1"/>
          </p:cNvSpPr>
          <p:nvPr/>
        </p:nvSpPr>
        <p:spPr bwMode="auto">
          <a:xfrm>
            <a:off x="4386263" y="2003425"/>
            <a:ext cx="152400" cy="152400"/>
          </a:xfrm>
          <a:prstGeom prst="ellipse">
            <a:avLst/>
          </a:prstGeom>
          <a:noFill/>
          <a:ln w="9525">
            <a:solidFill>
              <a:schemeClr val="tx1"/>
            </a:solidFill>
            <a:round/>
            <a:headEnd/>
            <a:tailEnd/>
          </a:ln>
        </p:spPr>
        <p:txBody>
          <a:bodyPr wrap="none" anchor="ctr"/>
          <a:lstStyle/>
          <a:p>
            <a:endParaRPr lang="en-US"/>
          </a:p>
        </p:txBody>
      </p:sp>
      <p:sp>
        <p:nvSpPr>
          <p:cNvPr id="49304" name="Rectangle 152"/>
          <p:cNvSpPr>
            <a:spLocks noChangeArrowheads="1"/>
          </p:cNvSpPr>
          <p:nvPr/>
        </p:nvSpPr>
        <p:spPr bwMode="auto">
          <a:xfrm>
            <a:off x="0" y="46482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As you record the OLA point, you realize that the correct server should be #1, and you know that #9 served the ace.  You notify the second referee that the wrong player served the last point.</a:t>
            </a:r>
            <a:endParaRPr lang="en-US" sz="4400">
              <a:solidFill>
                <a:schemeClr val="tx2"/>
              </a:solidFill>
            </a:endParaRPr>
          </a:p>
        </p:txBody>
      </p:sp>
      <p:sp>
        <p:nvSpPr>
          <p:cNvPr id="49305" name="Rectangle 153"/>
          <p:cNvSpPr>
            <a:spLocks noChangeArrowheads="1"/>
          </p:cNvSpPr>
          <p:nvPr/>
        </p:nvSpPr>
        <p:spPr bwMode="auto">
          <a:xfrm>
            <a:off x="-15875" y="45720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first referee cancels the point won by the incorrect server, and signals a point for Newnan.</a:t>
            </a:r>
            <a:endParaRPr lang="en-US" sz="4400">
              <a:solidFill>
                <a:schemeClr val="tx2"/>
              </a:solidFill>
            </a:endParaRPr>
          </a:p>
        </p:txBody>
      </p:sp>
      <p:sp>
        <p:nvSpPr>
          <p:cNvPr id="49306" name="Oval 154"/>
          <p:cNvSpPr>
            <a:spLocks noChangeArrowheads="1"/>
          </p:cNvSpPr>
          <p:nvPr/>
        </p:nvSpPr>
        <p:spPr bwMode="auto">
          <a:xfrm>
            <a:off x="914400" y="4800600"/>
            <a:ext cx="533400" cy="533400"/>
          </a:xfrm>
          <a:prstGeom prst="ellipse">
            <a:avLst/>
          </a:prstGeom>
          <a:noFill/>
          <a:ln w="38100">
            <a:solidFill>
              <a:srgbClr val="FF3300"/>
            </a:solidFill>
            <a:round/>
            <a:headEnd/>
            <a:tailEnd/>
          </a:ln>
        </p:spPr>
        <p:txBody>
          <a:bodyPr wrap="none" anchor="ctr"/>
          <a:lstStyle/>
          <a:p>
            <a:pPr algn="ctr"/>
            <a:endParaRPr lang="en-US" b="1"/>
          </a:p>
        </p:txBody>
      </p:sp>
      <p:sp>
        <p:nvSpPr>
          <p:cNvPr id="49307" name="Line 155"/>
          <p:cNvSpPr>
            <a:spLocks noChangeShapeType="1"/>
          </p:cNvSpPr>
          <p:nvPr/>
        </p:nvSpPr>
        <p:spPr bwMode="auto">
          <a:xfrm flipV="1">
            <a:off x="1501775" y="2940050"/>
            <a:ext cx="228600" cy="195263"/>
          </a:xfrm>
          <a:prstGeom prst="line">
            <a:avLst/>
          </a:prstGeom>
          <a:noFill/>
          <a:ln w="25400">
            <a:solidFill>
              <a:schemeClr val="tx1"/>
            </a:solidFill>
            <a:round/>
            <a:headEnd/>
            <a:tailEnd/>
          </a:ln>
        </p:spPr>
        <p:txBody>
          <a:bodyPr/>
          <a:lstStyle/>
          <a:p>
            <a:endParaRPr lang="en-US"/>
          </a:p>
        </p:txBody>
      </p:sp>
      <p:sp>
        <p:nvSpPr>
          <p:cNvPr id="49308" name="Line 156"/>
          <p:cNvSpPr>
            <a:spLocks noChangeShapeType="1"/>
          </p:cNvSpPr>
          <p:nvPr/>
        </p:nvSpPr>
        <p:spPr bwMode="auto">
          <a:xfrm flipH="1" flipV="1">
            <a:off x="1501775" y="2940050"/>
            <a:ext cx="228600" cy="228600"/>
          </a:xfrm>
          <a:prstGeom prst="line">
            <a:avLst/>
          </a:prstGeom>
          <a:noFill/>
          <a:ln w="25400">
            <a:solidFill>
              <a:schemeClr val="tx1"/>
            </a:solidFill>
            <a:round/>
            <a:headEnd/>
            <a:tailEnd/>
          </a:ln>
        </p:spPr>
        <p:txBody>
          <a:bodyPr/>
          <a:lstStyle/>
          <a:p>
            <a:endParaRPr lang="en-US"/>
          </a:p>
        </p:txBody>
      </p:sp>
      <p:sp>
        <p:nvSpPr>
          <p:cNvPr id="49309" name="Line 157"/>
          <p:cNvSpPr>
            <a:spLocks noChangeShapeType="1"/>
          </p:cNvSpPr>
          <p:nvPr/>
        </p:nvSpPr>
        <p:spPr bwMode="auto">
          <a:xfrm flipH="1" flipV="1">
            <a:off x="4378325" y="2032000"/>
            <a:ext cx="152400" cy="128588"/>
          </a:xfrm>
          <a:prstGeom prst="line">
            <a:avLst/>
          </a:prstGeom>
          <a:noFill/>
          <a:ln w="9525">
            <a:solidFill>
              <a:schemeClr val="tx1"/>
            </a:solidFill>
            <a:round/>
            <a:headEnd/>
            <a:tailEnd/>
          </a:ln>
        </p:spPr>
        <p:txBody>
          <a:bodyPr/>
          <a:lstStyle/>
          <a:p>
            <a:endParaRPr lang="en-US"/>
          </a:p>
        </p:txBody>
      </p:sp>
      <p:sp>
        <p:nvSpPr>
          <p:cNvPr id="49310" name="Line 158"/>
          <p:cNvSpPr>
            <a:spLocks noChangeShapeType="1"/>
          </p:cNvSpPr>
          <p:nvPr/>
        </p:nvSpPr>
        <p:spPr bwMode="auto">
          <a:xfrm flipV="1">
            <a:off x="4386263" y="2012950"/>
            <a:ext cx="152400" cy="152400"/>
          </a:xfrm>
          <a:prstGeom prst="line">
            <a:avLst/>
          </a:prstGeom>
          <a:noFill/>
          <a:ln w="9525">
            <a:solidFill>
              <a:schemeClr val="tx1"/>
            </a:solidFill>
            <a:round/>
            <a:headEnd/>
            <a:tailEnd/>
          </a:ln>
        </p:spPr>
        <p:txBody>
          <a:bodyPr/>
          <a:lstStyle/>
          <a:p>
            <a:endParaRPr lang="en-US"/>
          </a:p>
        </p:txBody>
      </p:sp>
      <p:sp>
        <p:nvSpPr>
          <p:cNvPr id="49311" name="Text Box 159"/>
          <p:cNvSpPr txBox="1">
            <a:spLocks noChangeArrowheads="1"/>
          </p:cNvSpPr>
          <p:nvPr/>
        </p:nvSpPr>
        <p:spPr bwMode="auto">
          <a:xfrm rot="10800000" flipV="1">
            <a:off x="4198938" y="1965325"/>
            <a:ext cx="296862" cy="244475"/>
          </a:xfrm>
          <a:prstGeom prst="rect">
            <a:avLst/>
          </a:prstGeom>
          <a:noFill/>
          <a:ln w="9525">
            <a:noFill/>
            <a:miter lim="800000"/>
            <a:headEnd/>
            <a:tailEnd/>
          </a:ln>
        </p:spPr>
        <p:txBody>
          <a:bodyPr>
            <a:spAutoFit/>
          </a:bodyPr>
          <a:lstStyle/>
          <a:p>
            <a:r>
              <a:rPr lang="en-US" sz="1000"/>
              <a:t>6</a:t>
            </a:r>
          </a:p>
        </p:txBody>
      </p:sp>
      <p:sp>
        <p:nvSpPr>
          <p:cNvPr id="49312" name="Line 160"/>
          <p:cNvSpPr>
            <a:spLocks noChangeShapeType="1"/>
          </p:cNvSpPr>
          <p:nvPr/>
        </p:nvSpPr>
        <p:spPr bwMode="auto">
          <a:xfrm flipV="1">
            <a:off x="4724400" y="3048000"/>
            <a:ext cx="152400" cy="152400"/>
          </a:xfrm>
          <a:prstGeom prst="line">
            <a:avLst/>
          </a:prstGeom>
          <a:noFill/>
          <a:ln w="9525">
            <a:solidFill>
              <a:schemeClr val="tx1"/>
            </a:solidFill>
            <a:round/>
            <a:headEnd/>
            <a:tailEnd/>
          </a:ln>
        </p:spPr>
        <p:txBody>
          <a:bodyPr/>
          <a:lstStyle/>
          <a:p>
            <a:endParaRPr lang="en-US"/>
          </a:p>
        </p:txBody>
      </p:sp>
      <p:sp>
        <p:nvSpPr>
          <p:cNvPr id="49313" name="Text Box 161"/>
          <p:cNvSpPr txBox="1">
            <a:spLocks noChangeArrowheads="1"/>
          </p:cNvSpPr>
          <p:nvPr/>
        </p:nvSpPr>
        <p:spPr bwMode="auto">
          <a:xfrm rot="10800000" flipV="1">
            <a:off x="6146800" y="2940050"/>
            <a:ext cx="558800" cy="336550"/>
          </a:xfrm>
          <a:prstGeom prst="rect">
            <a:avLst/>
          </a:prstGeom>
          <a:noFill/>
          <a:ln w="9525">
            <a:noFill/>
            <a:miter lim="800000"/>
            <a:headEnd/>
            <a:tailEnd/>
          </a:ln>
        </p:spPr>
        <p:txBody>
          <a:bodyPr>
            <a:spAutoFit/>
          </a:bodyPr>
          <a:lstStyle/>
          <a:p>
            <a:r>
              <a:rPr lang="en-US" sz="1600"/>
              <a:t>13</a:t>
            </a:r>
          </a:p>
        </p:txBody>
      </p:sp>
      <p:sp>
        <p:nvSpPr>
          <p:cNvPr id="49318" name="Oval 166"/>
          <p:cNvSpPr>
            <a:spLocks noChangeArrowheads="1"/>
          </p:cNvSpPr>
          <p:nvPr/>
        </p:nvSpPr>
        <p:spPr bwMode="auto">
          <a:xfrm>
            <a:off x="8458200" y="5562600"/>
            <a:ext cx="609600" cy="609600"/>
          </a:xfrm>
          <a:prstGeom prst="ellipse">
            <a:avLst/>
          </a:prstGeom>
          <a:noFill/>
          <a:ln w="38100">
            <a:solidFill>
              <a:srgbClr val="FF3300"/>
            </a:solidFill>
            <a:round/>
            <a:headEnd/>
            <a:tailEnd/>
          </a:ln>
        </p:spPr>
        <p:txBody>
          <a:bodyPr wrap="none" anchor="ctr"/>
          <a:lstStyle/>
          <a:p>
            <a:pPr algn="ctr"/>
            <a:endParaRPr lang="en-US" b="1"/>
          </a:p>
        </p:txBody>
      </p:sp>
      <p:sp>
        <p:nvSpPr>
          <p:cNvPr id="49323" name="Rectangle 171"/>
          <p:cNvSpPr>
            <a:spLocks noChangeArrowheads="1"/>
          </p:cNvSpPr>
          <p:nvPr/>
        </p:nvSpPr>
        <p:spPr bwMode="auto">
          <a:xfrm>
            <a:off x="15875" y="4495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wrong server is listed in the sanctions section and the correction is listed in the comments section.</a:t>
            </a:r>
            <a:endParaRPr lang="en-US" sz="4400">
              <a:solidFill>
                <a:schemeClr val="tx2"/>
              </a:solidFill>
            </a:endParaRPr>
          </a:p>
        </p:txBody>
      </p:sp>
      <p:sp>
        <p:nvSpPr>
          <p:cNvPr id="20545" name="Rectangle 175"/>
          <p:cNvSpPr>
            <a:spLocks noChangeArrowheads="1"/>
          </p:cNvSpPr>
          <p:nvPr/>
        </p:nvSpPr>
        <p:spPr bwMode="auto">
          <a:xfrm>
            <a:off x="7853363"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49328" name="Rectangle 176"/>
          <p:cNvSpPr>
            <a:spLocks noChangeArrowheads="1"/>
          </p:cNvSpPr>
          <p:nvPr/>
        </p:nvSpPr>
        <p:spPr bwMode="auto">
          <a:xfrm>
            <a:off x="-15875" y="4191000"/>
            <a:ext cx="9144000" cy="2743200"/>
          </a:xfrm>
          <a:prstGeom prst="rect">
            <a:avLst/>
          </a:prstGeom>
          <a:solidFill>
            <a:srgbClr val="FFFFCC"/>
          </a:solidFill>
          <a:ln w="9525">
            <a:noFill/>
            <a:miter lim="800000"/>
            <a:headEnd/>
            <a:tailEnd/>
          </a:ln>
        </p:spPr>
        <p:txBody>
          <a:bodyPr anchor="ctr"/>
          <a:lstStyle/>
          <a:p>
            <a:pPr algn="ctr"/>
            <a:r>
              <a:rPr lang="en-US" sz="3200" b="1" u="sng">
                <a:solidFill>
                  <a:srgbClr val="33CC33"/>
                </a:solidFill>
              </a:rPr>
              <a:t>Wrong Server</a:t>
            </a:r>
            <a:r>
              <a:rPr lang="en-US" sz="3200" b="1">
                <a:solidFill>
                  <a:srgbClr val="33CC33"/>
                </a:solidFill>
              </a:rPr>
              <a:t> – </a:t>
            </a:r>
            <a:r>
              <a:rPr lang="en-US" sz="3200">
                <a:solidFill>
                  <a:srgbClr val="33CC33"/>
                </a:solidFill>
              </a:rPr>
              <a:t>If the wrong server is detected prior to her first serve, no circle is drawn in the Scoring Section when the serve is contacted.  A square is drawn with an “R” inside of it followed by normal loss of rally procedures.</a:t>
            </a:r>
          </a:p>
        </p:txBody>
      </p:sp>
      <p:sp>
        <p:nvSpPr>
          <p:cNvPr id="20547" name="Text Box 75"/>
          <p:cNvSpPr txBox="1">
            <a:spLocks noChangeArrowheads="1"/>
          </p:cNvSpPr>
          <p:nvPr/>
        </p:nvSpPr>
        <p:spPr bwMode="auto">
          <a:xfrm>
            <a:off x="4524375" y="6519863"/>
            <a:ext cx="584200" cy="338137"/>
          </a:xfrm>
          <a:prstGeom prst="rect">
            <a:avLst/>
          </a:prstGeom>
          <a:noFill/>
          <a:ln w="9525">
            <a:noFill/>
            <a:miter lim="800000"/>
            <a:headEnd/>
            <a:tailEnd/>
          </a:ln>
        </p:spPr>
        <p:txBody>
          <a:bodyPr wrap="none">
            <a:spAutoFit/>
          </a:bodyPr>
          <a:lstStyle/>
          <a:p>
            <a:r>
              <a:rPr lang="en-US" sz="1600"/>
              <a:t>10 4</a:t>
            </a:r>
          </a:p>
        </p:txBody>
      </p:sp>
      <p:sp>
        <p:nvSpPr>
          <p:cNvPr id="49329" name="Rectangle 177"/>
          <p:cNvSpPr>
            <a:spLocks noChangeArrowheads="1"/>
          </p:cNvSpPr>
          <p:nvPr/>
        </p:nvSpPr>
        <p:spPr bwMode="auto">
          <a:xfrm>
            <a:off x="17463" y="3733800"/>
            <a:ext cx="9144000" cy="3124200"/>
          </a:xfrm>
          <a:prstGeom prst="rect">
            <a:avLst/>
          </a:prstGeom>
          <a:solidFill>
            <a:srgbClr val="FFFFCC"/>
          </a:solidFill>
          <a:ln w="9525">
            <a:noFill/>
            <a:miter lim="800000"/>
            <a:headEnd/>
            <a:tailEnd/>
          </a:ln>
        </p:spPr>
        <p:txBody>
          <a:bodyPr anchor="ctr"/>
          <a:lstStyle/>
          <a:p>
            <a:pPr algn="ctr"/>
            <a:r>
              <a:rPr lang="en-US" sz="2800" b="1">
                <a:solidFill>
                  <a:srgbClr val="33CC33"/>
                </a:solidFill>
              </a:rPr>
              <a:t>The Scorekeeper should check that the correct player is serving prior to every serve, so most wrong servers will be detected prior to contact. The Libero tracker can be helpful with this task also.</a:t>
            </a:r>
          </a:p>
        </p:txBody>
      </p:sp>
      <p:sp>
        <p:nvSpPr>
          <p:cNvPr id="20549" name="Rectangle 143"/>
          <p:cNvSpPr>
            <a:spLocks noChangeArrowheads="1"/>
          </p:cNvSpPr>
          <p:nvPr/>
        </p:nvSpPr>
        <p:spPr bwMode="auto">
          <a:xfrm>
            <a:off x="4724400" y="2895600"/>
            <a:ext cx="152400" cy="152400"/>
          </a:xfrm>
          <a:prstGeom prst="rect">
            <a:avLst/>
          </a:prstGeom>
          <a:noFill/>
          <a:ln w="12700">
            <a:solidFill>
              <a:schemeClr val="tx1"/>
            </a:solidFill>
            <a:miter lim="800000"/>
            <a:headEnd/>
            <a:tailEnd/>
          </a:ln>
        </p:spPr>
        <p:txBody>
          <a:bodyPr wrap="none" anchor="ctr"/>
          <a:lstStyle/>
          <a:p>
            <a:endParaRPr lang="en-US"/>
          </a:p>
        </p:txBody>
      </p:sp>
      <p:pic>
        <p:nvPicPr>
          <p:cNvPr id="169"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21150" y="1524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278"/>
                                        </p:tgtEl>
                                        <p:attrNameLst>
                                          <p:attrName>style.visibility</p:attrName>
                                        </p:attrNameLst>
                                      </p:cBhvr>
                                      <p:to>
                                        <p:strVal val="visible"/>
                                      </p:to>
                                    </p:set>
                                    <p:animEffect transition="in" filter="fade">
                                      <p:cBhvr>
                                        <p:cTn id="7" dur="1000"/>
                                        <p:tgtEl>
                                          <p:spTgt spid="49278"/>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69"/>
                                        </p:tgtEl>
                                      </p:cBhvr>
                                    </p:animEffect>
                                    <p:set>
                                      <p:cBhvr>
                                        <p:cTn id="15" dur="1" fill="hold">
                                          <p:stCondLst>
                                            <p:cond delay="499"/>
                                          </p:stCondLst>
                                        </p:cTn>
                                        <p:tgtEl>
                                          <p:spTgt spid="169"/>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49278"/>
                                        </p:tgtEl>
                                      </p:cBhvr>
                                    </p:animEffect>
                                    <p:set>
                                      <p:cBhvr>
                                        <p:cTn id="19" dur="1" fill="hold">
                                          <p:stCondLst>
                                            <p:cond delay="1999"/>
                                          </p:stCondLst>
                                        </p:cTn>
                                        <p:tgtEl>
                                          <p:spTgt spid="49278"/>
                                        </p:tgtEl>
                                        <p:attrNameLst>
                                          <p:attrName>style.visibility</p:attrName>
                                        </p:attrNameLst>
                                      </p:cBhvr>
                                      <p:to>
                                        <p:strVal val="hidden"/>
                                      </p:to>
                                    </p:set>
                                  </p:childTnLst>
                                </p:cTn>
                              </p:par>
                            </p:childTnLst>
                          </p:cTn>
                        </p:par>
                        <p:par>
                          <p:cTn id="20" fill="hold" nodeType="afterGroup">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49296"/>
                                        </p:tgtEl>
                                        <p:attrNameLst>
                                          <p:attrName>style.visibility</p:attrName>
                                        </p:attrNameLst>
                                      </p:cBhvr>
                                      <p:to>
                                        <p:strVal val="visible"/>
                                      </p:to>
                                    </p:set>
                                    <p:animEffect transition="in" filter="circle(in)">
                                      <p:cBhvr>
                                        <p:cTn id="23" dur="2000"/>
                                        <p:tgtEl>
                                          <p:spTgt spid="49296"/>
                                        </p:tgtEl>
                                      </p:cBhvr>
                                    </p:animEffect>
                                  </p:childTnLst>
                                </p:cTn>
                              </p:par>
                            </p:childTnLst>
                          </p:cTn>
                        </p:par>
                        <p:par>
                          <p:cTn id="24" fill="hold" nodeType="afterGroup">
                            <p:stCondLst>
                              <p:cond delay="4500"/>
                            </p:stCondLst>
                            <p:childTnLst>
                              <p:par>
                                <p:cTn id="25" presetID="22" presetClass="entr" presetSubtype="8" fill="hold" nodeType="afterEffect">
                                  <p:stCondLst>
                                    <p:cond delay="0"/>
                                  </p:stCondLst>
                                  <p:childTnLst>
                                    <p:set>
                                      <p:cBhvr>
                                        <p:cTn id="26" dur="1" fill="hold">
                                          <p:stCondLst>
                                            <p:cond delay="0"/>
                                          </p:stCondLst>
                                        </p:cTn>
                                        <p:tgtEl>
                                          <p:spTgt spid="49297"/>
                                        </p:tgtEl>
                                        <p:attrNameLst>
                                          <p:attrName>style.visibility</p:attrName>
                                        </p:attrNameLst>
                                      </p:cBhvr>
                                      <p:to>
                                        <p:strVal val="visible"/>
                                      </p:to>
                                    </p:set>
                                    <p:animEffect transition="in" filter="wipe(left)">
                                      <p:cBhvr>
                                        <p:cTn id="27" dur="2000"/>
                                        <p:tgtEl>
                                          <p:spTgt spid="49297"/>
                                        </p:tgtEl>
                                      </p:cBhvr>
                                    </p:animEffect>
                                  </p:childTnLst>
                                </p:cTn>
                              </p:par>
                            </p:childTnLst>
                          </p:cTn>
                        </p:par>
                        <p:par>
                          <p:cTn id="28" fill="hold" nodeType="afterGroup">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49298"/>
                                        </p:tgtEl>
                                        <p:attrNameLst>
                                          <p:attrName>style.visibility</p:attrName>
                                        </p:attrNameLst>
                                      </p:cBhvr>
                                      <p:to>
                                        <p:strVal val="visible"/>
                                      </p:to>
                                    </p:set>
                                    <p:animEffect transition="in" filter="wipe(down)">
                                      <p:cBhvr>
                                        <p:cTn id="31" dur="2000"/>
                                        <p:tgtEl>
                                          <p:spTgt spid="49298"/>
                                        </p:tgtEl>
                                      </p:cBhvr>
                                    </p:animEffect>
                                  </p:childTnLst>
                                </p:cTn>
                              </p:par>
                            </p:childTnLst>
                          </p:cTn>
                        </p:par>
                        <p:par>
                          <p:cTn id="32" fill="hold" nodeType="afterGroup">
                            <p:stCondLst>
                              <p:cond delay="8500"/>
                            </p:stCondLst>
                            <p:childTnLst>
                              <p:par>
                                <p:cTn id="33" presetID="22" presetClass="entr" presetSubtype="8" fill="hold" nodeType="afterEffect">
                                  <p:stCondLst>
                                    <p:cond delay="0"/>
                                  </p:stCondLst>
                                  <p:childTnLst>
                                    <p:set>
                                      <p:cBhvr>
                                        <p:cTn id="34" dur="1" fill="hold">
                                          <p:stCondLst>
                                            <p:cond delay="0"/>
                                          </p:stCondLst>
                                        </p:cTn>
                                        <p:tgtEl>
                                          <p:spTgt spid="49299"/>
                                        </p:tgtEl>
                                        <p:attrNameLst>
                                          <p:attrName>style.visibility</p:attrName>
                                        </p:attrNameLst>
                                      </p:cBhvr>
                                      <p:to>
                                        <p:strVal val="visible"/>
                                      </p:to>
                                    </p:set>
                                    <p:animEffect transition="in" filter="wipe(left)">
                                      <p:cBhvr>
                                        <p:cTn id="35" dur="2000"/>
                                        <p:tgtEl>
                                          <p:spTgt spid="49299"/>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49300"/>
                                        </p:tgtEl>
                                        <p:attrNameLst>
                                          <p:attrName>style.visibility</p:attrName>
                                        </p:attrNameLst>
                                      </p:cBhvr>
                                      <p:to>
                                        <p:strVal val="visible"/>
                                      </p:to>
                                    </p:set>
                                    <p:animEffect transition="in" filter="fade">
                                      <p:cBhvr>
                                        <p:cTn id="39" dur="1000"/>
                                        <p:tgtEl>
                                          <p:spTgt spid="49300"/>
                                        </p:tgtEl>
                                      </p:cBhvr>
                                    </p:animEffect>
                                  </p:childTnLst>
                                </p:cTn>
                              </p:par>
                            </p:childTnLst>
                          </p:cTn>
                        </p:par>
                        <p:par>
                          <p:cTn id="40" fill="hold" nodeType="afterGroup">
                            <p:stCondLst>
                              <p:cond delay="11500"/>
                            </p:stCondLst>
                            <p:childTnLst>
                              <p:par>
                                <p:cTn id="41" presetID="1" presetClass="entr" presetSubtype="0" fill="hold" nodeType="after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nodeType="clickEffect">
                                  <p:stCondLst>
                                    <p:cond delay="0"/>
                                  </p:stCondLst>
                                  <p:childTnLst>
                                    <p:animEffect transition="out" filter="barn(inVertical)">
                                      <p:cBhvr>
                                        <p:cTn id="46" dur="500"/>
                                        <p:tgtEl>
                                          <p:spTgt spid="169"/>
                                        </p:tgtEl>
                                      </p:cBhvr>
                                    </p:animEffect>
                                    <p:set>
                                      <p:cBhvr>
                                        <p:cTn id="47" dur="1" fill="hold">
                                          <p:stCondLst>
                                            <p:cond delay="499"/>
                                          </p:stCondLst>
                                        </p:cTn>
                                        <p:tgtEl>
                                          <p:spTgt spid="169"/>
                                        </p:tgtEl>
                                        <p:attrNameLst>
                                          <p:attrName>style.visibility</p:attrName>
                                        </p:attrNameLst>
                                      </p:cBhvr>
                                      <p:to>
                                        <p:strVal val="hidden"/>
                                      </p:to>
                                    </p:set>
                                  </p:childTnLst>
                                </p:cTn>
                              </p:par>
                            </p:childTnLst>
                          </p:cTn>
                        </p:par>
                        <p:par>
                          <p:cTn id="48" fill="hold" nodeType="afterGroup">
                            <p:stCondLst>
                              <p:cond delay="500"/>
                            </p:stCondLst>
                            <p:childTnLst>
                              <p:par>
                                <p:cTn id="49" presetID="10" presetClass="exit" presetSubtype="0" fill="hold" grpId="1" nodeType="afterEffect">
                                  <p:stCondLst>
                                    <p:cond delay="0"/>
                                  </p:stCondLst>
                                  <p:childTnLst>
                                    <p:animEffect transition="out" filter="fade">
                                      <p:cBhvr>
                                        <p:cTn id="50" dur="2000"/>
                                        <p:tgtEl>
                                          <p:spTgt spid="49300"/>
                                        </p:tgtEl>
                                      </p:cBhvr>
                                    </p:animEffect>
                                    <p:set>
                                      <p:cBhvr>
                                        <p:cTn id="51" dur="1" fill="hold">
                                          <p:stCondLst>
                                            <p:cond delay="1999"/>
                                          </p:stCondLst>
                                        </p:cTn>
                                        <p:tgtEl>
                                          <p:spTgt spid="49300"/>
                                        </p:tgtEl>
                                        <p:attrNameLst>
                                          <p:attrName>style.visibility</p:attrName>
                                        </p:attrNameLst>
                                      </p:cBhvr>
                                      <p:to>
                                        <p:strVal val="hidden"/>
                                      </p:to>
                                    </p:set>
                                  </p:childTnLst>
                                </p:cTn>
                              </p:par>
                            </p:childTnLst>
                          </p:cTn>
                        </p:par>
                        <p:par>
                          <p:cTn id="52" fill="hold" nodeType="afterGroup">
                            <p:stCondLst>
                              <p:cond delay="2500"/>
                            </p:stCondLst>
                            <p:childTnLst>
                              <p:par>
                                <p:cTn id="53" presetID="6" presetClass="entr" presetSubtype="16" fill="hold" grpId="0" nodeType="afterEffect">
                                  <p:stCondLst>
                                    <p:cond delay="0"/>
                                  </p:stCondLst>
                                  <p:childTnLst>
                                    <p:set>
                                      <p:cBhvr>
                                        <p:cTn id="54" dur="1" fill="hold">
                                          <p:stCondLst>
                                            <p:cond delay="0"/>
                                          </p:stCondLst>
                                        </p:cTn>
                                        <p:tgtEl>
                                          <p:spTgt spid="49301"/>
                                        </p:tgtEl>
                                        <p:attrNameLst>
                                          <p:attrName>style.visibility</p:attrName>
                                        </p:attrNameLst>
                                      </p:cBhvr>
                                      <p:to>
                                        <p:strVal val="visible"/>
                                      </p:to>
                                    </p:set>
                                    <p:animEffect transition="in" filter="circle(in)">
                                      <p:cBhvr>
                                        <p:cTn id="55" dur="2000"/>
                                        <p:tgtEl>
                                          <p:spTgt spid="49301"/>
                                        </p:tgtEl>
                                      </p:cBhvr>
                                    </p:animEffect>
                                  </p:childTnLst>
                                </p:cTn>
                              </p:par>
                            </p:childTnLst>
                          </p:cTn>
                        </p:par>
                        <p:par>
                          <p:cTn id="56" fill="hold" nodeType="afterGroup">
                            <p:stCondLst>
                              <p:cond delay="4500"/>
                            </p:stCondLst>
                            <p:childTnLst>
                              <p:par>
                                <p:cTn id="57" presetID="22" presetClass="entr" presetSubtype="8" fill="hold" nodeType="afterEffect">
                                  <p:stCondLst>
                                    <p:cond delay="0"/>
                                  </p:stCondLst>
                                  <p:childTnLst>
                                    <p:set>
                                      <p:cBhvr>
                                        <p:cTn id="58" dur="1" fill="hold">
                                          <p:stCondLst>
                                            <p:cond delay="0"/>
                                          </p:stCondLst>
                                        </p:cTn>
                                        <p:tgtEl>
                                          <p:spTgt spid="49302"/>
                                        </p:tgtEl>
                                        <p:attrNameLst>
                                          <p:attrName>style.visibility</p:attrName>
                                        </p:attrNameLst>
                                      </p:cBhvr>
                                      <p:to>
                                        <p:strVal val="visible"/>
                                      </p:to>
                                    </p:set>
                                    <p:animEffect transition="in" filter="wipe(left)">
                                      <p:cBhvr>
                                        <p:cTn id="59" dur="2000"/>
                                        <p:tgtEl>
                                          <p:spTgt spid="49302"/>
                                        </p:tgtEl>
                                      </p:cBhvr>
                                    </p:animEffect>
                                  </p:childTnLst>
                                </p:cTn>
                              </p:par>
                            </p:childTnLst>
                          </p:cTn>
                        </p:par>
                        <p:par>
                          <p:cTn id="60" fill="hold" nodeType="afterGroup">
                            <p:stCondLst>
                              <p:cond delay="6500"/>
                            </p:stCondLst>
                            <p:childTnLst>
                              <p:par>
                                <p:cTn id="61" presetID="6" presetClass="entr" presetSubtype="16" fill="hold" grpId="0" nodeType="afterEffect">
                                  <p:stCondLst>
                                    <p:cond delay="0"/>
                                  </p:stCondLst>
                                  <p:childTnLst>
                                    <p:set>
                                      <p:cBhvr>
                                        <p:cTn id="62" dur="1" fill="hold">
                                          <p:stCondLst>
                                            <p:cond delay="0"/>
                                          </p:stCondLst>
                                        </p:cTn>
                                        <p:tgtEl>
                                          <p:spTgt spid="49303"/>
                                        </p:tgtEl>
                                        <p:attrNameLst>
                                          <p:attrName>style.visibility</p:attrName>
                                        </p:attrNameLst>
                                      </p:cBhvr>
                                      <p:to>
                                        <p:strVal val="visible"/>
                                      </p:to>
                                    </p:set>
                                    <p:animEffect transition="in" filter="circle(in)">
                                      <p:cBhvr>
                                        <p:cTn id="63" dur="2000"/>
                                        <p:tgtEl>
                                          <p:spTgt spid="49303"/>
                                        </p:tgtEl>
                                      </p:cBhvr>
                                    </p:animEffect>
                                  </p:childTnLst>
                                </p:cTn>
                              </p:par>
                            </p:childTnLst>
                          </p:cTn>
                        </p:par>
                        <p:par>
                          <p:cTn id="64" fill="hold" nodeType="afterGroup">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49304"/>
                                        </p:tgtEl>
                                        <p:attrNameLst>
                                          <p:attrName>style.visibility</p:attrName>
                                        </p:attrNameLst>
                                      </p:cBhvr>
                                      <p:to>
                                        <p:strVal val="visible"/>
                                      </p:to>
                                    </p:set>
                                    <p:animEffect transition="in" filter="fade">
                                      <p:cBhvr>
                                        <p:cTn id="67" dur="1000"/>
                                        <p:tgtEl>
                                          <p:spTgt spid="49304"/>
                                        </p:tgtEl>
                                      </p:cBhvr>
                                    </p:animEffect>
                                  </p:childTnLst>
                                </p:cTn>
                              </p:par>
                            </p:childTnLst>
                          </p:cTn>
                        </p:par>
                        <p:par>
                          <p:cTn id="68" fill="hold" nodeType="afterGroup">
                            <p:stCondLst>
                              <p:cond delay="9500"/>
                            </p:stCondLst>
                            <p:childTnLst>
                              <p:par>
                                <p:cTn id="69" presetID="1" presetClass="entr" presetSubtype="0" fill="hold" nodeType="afterEffect">
                                  <p:stCondLst>
                                    <p:cond delay="0"/>
                                  </p:stCondLst>
                                  <p:childTnLst>
                                    <p:set>
                                      <p:cBhvr>
                                        <p:cTn id="70" dur="1" fill="hold">
                                          <p:stCondLst>
                                            <p:cond delay="0"/>
                                          </p:stCondLst>
                                        </p:cTn>
                                        <p:tgtEl>
                                          <p:spTgt spid="16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169"/>
                                        </p:tgtEl>
                                      </p:cBhvr>
                                    </p:animEffect>
                                    <p:set>
                                      <p:cBhvr>
                                        <p:cTn id="75" dur="1" fill="hold">
                                          <p:stCondLst>
                                            <p:cond delay="499"/>
                                          </p:stCondLst>
                                        </p:cTn>
                                        <p:tgtEl>
                                          <p:spTgt spid="169"/>
                                        </p:tgtEl>
                                        <p:attrNameLst>
                                          <p:attrName>style.visibility</p:attrName>
                                        </p:attrNameLst>
                                      </p:cBhvr>
                                      <p:to>
                                        <p:strVal val="hidden"/>
                                      </p:to>
                                    </p:set>
                                  </p:childTnLst>
                                </p:cTn>
                              </p:par>
                            </p:childTnLst>
                          </p:cTn>
                        </p:par>
                        <p:par>
                          <p:cTn id="76" fill="hold" nodeType="afterGroup">
                            <p:stCondLst>
                              <p:cond delay="500"/>
                            </p:stCondLst>
                            <p:childTnLst>
                              <p:par>
                                <p:cTn id="77" presetID="10" presetClass="exit" presetSubtype="0" fill="hold" grpId="1" nodeType="afterEffect">
                                  <p:stCondLst>
                                    <p:cond delay="0"/>
                                  </p:stCondLst>
                                  <p:childTnLst>
                                    <p:animEffect transition="out" filter="fade">
                                      <p:cBhvr>
                                        <p:cTn id="78" dur="2000"/>
                                        <p:tgtEl>
                                          <p:spTgt spid="49304"/>
                                        </p:tgtEl>
                                      </p:cBhvr>
                                    </p:animEffect>
                                    <p:set>
                                      <p:cBhvr>
                                        <p:cTn id="79" dur="1" fill="hold">
                                          <p:stCondLst>
                                            <p:cond delay="1999"/>
                                          </p:stCondLst>
                                        </p:cTn>
                                        <p:tgtEl>
                                          <p:spTgt spid="49304"/>
                                        </p:tgtEl>
                                        <p:attrNameLst>
                                          <p:attrName>style.visibility</p:attrName>
                                        </p:attrNameLst>
                                      </p:cBhvr>
                                      <p:to>
                                        <p:strVal val="hidden"/>
                                      </p:to>
                                    </p:set>
                                  </p:childTnLst>
                                </p:cTn>
                              </p:par>
                            </p:childTnLst>
                          </p:cTn>
                        </p:par>
                        <p:par>
                          <p:cTn id="80" fill="hold" nodeType="afterGroup">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49305"/>
                                        </p:tgtEl>
                                        <p:attrNameLst>
                                          <p:attrName>style.visibility</p:attrName>
                                        </p:attrNameLst>
                                      </p:cBhvr>
                                      <p:to>
                                        <p:strVal val="visible"/>
                                      </p:to>
                                    </p:set>
                                    <p:animEffect transition="in" filter="fade">
                                      <p:cBhvr>
                                        <p:cTn id="83" dur="1000"/>
                                        <p:tgtEl>
                                          <p:spTgt spid="49305"/>
                                        </p:tgtEl>
                                      </p:cBhvr>
                                    </p:animEffect>
                                  </p:childTnLst>
                                </p:cTn>
                              </p:par>
                            </p:childTnLst>
                          </p:cTn>
                        </p:par>
                        <p:par>
                          <p:cTn id="84" fill="hold" nodeType="afterGroup">
                            <p:stCondLst>
                              <p:cond delay="3500"/>
                            </p:stCondLst>
                            <p:childTnLst>
                              <p:par>
                                <p:cTn id="85" presetID="1" presetClass="entr" presetSubtype="0" fill="hold" nodeType="afterEffect">
                                  <p:stCondLst>
                                    <p:cond delay="0"/>
                                  </p:stCondLst>
                                  <p:childTnLst>
                                    <p:set>
                                      <p:cBhvr>
                                        <p:cTn id="86" dur="1" fill="hold">
                                          <p:stCondLst>
                                            <p:cond delay="0"/>
                                          </p:stCondLst>
                                        </p:cTn>
                                        <p:tgtEl>
                                          <p:spTgt spid="16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xit" presetSubtype="21" fill="hold" nodeType="clickEffect">
                                  <p:stCondLst>
                                    <p:cond delay="0"/>
                                  </p:stCondLst>
                                  <p:childTnLst>
                                    <p:animEffect transition="out" filter="barn(inVertical)">
                                      <p:cBhvr>
                                        <p:cTn id="90" dur="500"/>
                                        <p:tgtEl>
                                          <p:spTgt spid="169"/>
                                        </p:tgtEl>
                                      </p:cBhvr>
                                    </p:animEffect>
                                    <p:set>
                                      <p:cBhvr>
                                        <p:cTn id="91" dur="1" fill="hold">
                                          <p:stCondLst>
                                            <p:cond delay="499"/>
                                          </p:stCondLst>
                                        </p:cTn>
                                        <p:tgtEl>
                                          <p:spTgt spid="169"/>
                                        </p:tgtEl>
                                        <p:attrNameLst>
                                          <p:attrName>style.visibility</p:attrName>
                                        </p:attrNameLst>
                                      </p:cBhvr>
                                      <p:to>
                                        <p:strVal val="hidden"/>
                                      </p:to>
                                    </p:set>
                                  </p:childTnLst>
                                </p:cTn>
                              </p:par>
                            </p:childTnLst>
                          </p:cTn>
                        </p:par>
                        <p:par>
                          <p:cTn id="92" fill="hold" nodeType="afterGroup">
                            <p:stCondLst>
                              <p:cond delay="500"/>
                            </p:stCondLst>
                            <p:childTnLst>
                              <p:par>
                                <p:cTn id="93" presetID="10" presetClass="exit" presetSubtype="0" fill="hold" grpId="1" nodeType="afterEffect">
                                  <p:stCondLst>
                                    <p:cond delay="0"/>
                                  </p:stCondLst>
                                  <p:childTnLst>
                                    <p:animEffect transition="out" filter="fade">
                                      <p:cBhvr>
                                        <p:cTn id="94" dur="2000"/>
                                        <p:tgtEl>
                                          <p:spTgt spid="49305"/>
                                        </p:tgtEl>
                                      </p:cBhvr>
                                    </p:animEffect>
                                    <p:set>
                                      <p:cBhvr>
                                        <p:cTn id="95" dur="1" fill="hold">
                                          <p:stCondLst>
                                            <p:cond delay="1999"/>
                                          </p:stCondLst>
                                        </p:cTn>
                                        <p:tgtEl>
                                          <p:spTgt spid="49305"/>
                                        </p:tgtEl>
                                        <p:attrNameLst>
                                          <p:attrName>style.visibility</p:attrName>
                                        </p:attrNameLst>
                                      </p:cBhvr>
                                      <p:to>
                                        <p:strVal val="hidden"/>
                                      </p:to>
                                    </p:set>
                                  </p:childTnLst>
                                </p:cTn>
                              </p:par>
                            </p:childTnLst>
                          </p:cTn>
                        </p:par>
                        <p:par>
                          <p:cTn id="96" fill="hold" nodeType="afterGroup">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49318"/>
                                        </p:tgtEl>
                                        <p:attrNameLst>
                                          <p:attrName>style.visibility</p:attrName>
                                        </p:attrNameLst>
                                      </p:cBhvr>
                                      <p:to>
                                        <p:strVal val="visible"/>
                                      </p:to>
                                    </p:set>
                                    <p:animEffect transition="in" filter="fade">
                                      <p:cBhvr>
                                        <p:cTn id="99" dur="2000"/>
                                        <p:tgtEl>
                                          <p:spTgt spid="49318"/>
                                        </p:tgtEl>
                                      </p:cBhvr>
                                    </p:animEffect>
                                  </p:childTnLst>
                                </p:cTn>
                              </p:par>
                            </p:childTnLst>
                          </p:cTn>
                        </p:par>
                        <p:par>
                          <p:cTn id="100" fill="hold" nodeType="afterGroup">
                            <p:stCondLst>
                              <p:cond delay="4500"/>
                            </p:stCondLst>
                            <p:childTnLst>
                              <p:par>
                                <p:cTn id="101" presetID="1" presetClass="entr" presetSubtype="0" fill="hold" nodeType="afterEffect">
                                  <p:stCondLst>
                                    <p:cond delay="0"/>
                                  </p:stCondLst>
                                  <p:childTnLst>
                                    <p:set>
                                      <p:cBhvr>
                                        <p:cTn id="102" dur="1" fill="hold">
                                          <p:stCondLst>
                                            <p:cond delay="0"/>
                                          </p:stCondLst>
                                        </p:cTn>
                                        <p:tgtEl>
                                          <p:spTgt spid="169"/>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xit" presetSubtype="21" fill="hold" nodeType="clickEffect">
                                  <p:stCondLst>
                                    <p:cond delay="0"/>
                                  </p:stCondLst>
                                  <p:childTnLst>
                                    <p:animEffect transition="out" filter="barn(inVertical)">
                                      <p:cBhvr>
                                        <p:cTn id="106" dur="500"/>
                                        <p:tgtEl>
                                          <p:spTgt spid="169"/>
                                        </p:tgtEl>
                                      </p:cBhvr>
                                    </p:animEffect>
                                    <p:set>
                                      <p:cBhvr>
                                        <p:cTn id="107" dur="1" fill="hold">
                                          <p:stCondLst>
                                            <p:cond delay="499"/>
                                          </p:stCondLst>
                                        </p:cTn>
                                        <p:tgtEl>
                                          <p:spTgt spid="169"/>
                                        </p:tgtEl>
                                        <p:attrNameLst>
                                          <p:attrName>style.visibility</p:attrName>
                                        </p:attrNameLst>
                                      </p:cBhvr>
                                      <p:to>
                                        <p:strVal val="hidden"/>
                                      </p:to>
                                    </p:set>
                                  </p:childTnLst>
                                </p:cTn>
                              </p:par>
                            </p:childTnLst>
                          </p:cTn>
                        </p:par>
                        <p:par>
                          <p:cTn id="108" fill="hold" nodeType="afterGroup">
                            <p:stCondLst>
                              <p:cond delay="500"/>
                            </p:stCondLst>
                            <p:childTnLst>
                              <p:par>
                                <p:cTn id="109" presetID="10" presetClass="exit" presetSubtype="0" fill="hold" grpId="1" nodeType="afterEffect">
                                  <p:stCondLst>
                                    <p:cond delay="0"/>
                                  </p:stCondLst>
                                  <p:childTnLst>
                                    <p:animEffect transition="out" filter="fade">
                                      <p:cBhvr>
                                        <p:cTn id="110" dur="2000"/>
                                        <p:tgtEl>
                                          <p:spTgt spid="49318"/>
                                        </p:tgtEl>
                                      </p:cBhvr>
                                    </p:animEffect>
                                    <p:set>
                                      <p:cBhvr>
                                        <p:cTn id="111" dur="1" fill="hold">
                                          <p:stCondLst>
                                            <p:cond delay="1999"/>
                                          </p:stCondLst>
                                        </p:cTn>
                                        <p:tgtEl>
                                          <p:spTgt spid="49318"/>
                                        </p:tgtEl>
                                        <p:attrNameLst>
                                          <p:attrName>style.visibility</p:attrName>
                                        </p:attrNameLst>
                                      </p:cBhvr>
                                      <p:to>
                                        <p:strVal val="hidden"/>
                                      </p:to>
                                    </p:set>
                                  </p:childTnLst>
                                </p:cTn>
                              </p:par>
                            </p:childTnLst>
                          </p:cTn>
                        </p:par>
                        <p:par>
                          <p:cTn id="112" fill="hold" nodeType="afterGroup">
                            <p:stCondLst>
                              <p:cond delay="2500"/>
                            </p:stCondLst>
                            <p:childTnLst>
                              <p:par>
                                <p:cTn id="113" presetID="22" presetClass="entr" presetSubtype="4" fill="hold" grpId="0" nodeType="afterEffect">
                                  <p:stCondLst>
                                    <p:cond delay="0"/>
                                  </p:stCondLst>
                                  <p:childTnLst>
                                    <p:set>
                                      <p:cBhvr>
                                        <p:cTn id="114" dur="1" fill="hold">
                                          <p:stCondLst>
                                            <p:cond delay="0"/>
                                          </p:stCondLst>
                                        </p:cTn>
                                        <p:tgtEl>
                                          <p:spTgt spid="49307"/>
                                        </p:tgtEl>
                                        <p:attrNameLst>
                                          <p:attrName>style.visibility</p:attrName>
                                        </p:attrNameLst>
                                      </p:cBhvr>
                                      <p:to>
                                        <p:strVal val="visible"/>
                                      </p:to>
                                    </p:set>
                                    <p:animEffect transition="in" filter="wipe(down)">
                                      <p:cBhvr>
                                        <p:cTn id="115" dur="2000"/>
                                        <p:tgtEl>
                                          <p:spTgt spid="49307"/>
                                        </p:tgtEl>
                                      </p:cBhvr>
                                    </p:animEffect>
                                  </p:childTnLst>
                                </p:cTn>
                              </p:par>
                            </p:childTnLst>
                          </p:cTn>
                        </p:par>
                        <p:par>
                          <p:cTn id="116" fill="hold" nodeType="afterGroup">
                            <p:stCondLst>
                              <p:cond delay="4500"/>
                            </p:stCondLst>
                            <p:childTnLst>
                              <p:par>
                                <p:cTn id="117" presetID="22" presetClass="entr" presetSubtype="4" fill="hold" grpId="0" nodeType="afterEffect">
                                  <p:stCondLst>
                                    <p:cond delay="0"/>
                                  </p:stCondLst>
                                  <p:childTnLst>
                                    <p:set>
                                      <p:cBhvr>
                                        <p:cTn id="118" dur="1" fill="hold">
                                          <p:stCondLst>
                                            <p:cond delay="0"/>
                                          </p:stCondLst>
                                        </p:cTn>
                                        <p:tgtEl>
                                          <p:spTgt spid="49308"/>
                                        </p:tgtEl>
                                        <p:attrNameLst>
                                          <p:attrName>style.visibility</p:attrName>
                                        </p:attrNameLst>
                                      </p:cBhvr>
                                      <p:to>
                                        <p:strVal val="visible"/>
                                      </p:to>
                                    </p:set>
                                    <p:animEffect transition="in" filter="wipe(down)">
                                      <p:cBhvr>
                                        <p:cTn id="119" dur="2000"/>
                                        <p:tgtEl>
                                          <p:spTgt spid="49308"/>
                                        </p:tgtEl>
                                      </p:cBhvr>
                                    </p:animEffect>
                                  </p:childTnLst>
                                </p:cTn>
                              </p:par>
                            </p:childTnLst>
                          </p:cTn>
                        </p:par>
                        <p:par>
                          <p:cTn id="120" fill="hold" nodeType="afterGroup">
                            <p:stCondLst>
                              <p:cond delay="6500"/>
                            </p:stCondLst>
                            <p:childTnLst>
                              <p:par>
                                <p:cTn id="121" presetID="22" presetClass="entr" presetSubtype="1" fill="hold" grpId="0" nodeType="afterEffect">
                                  <p:stCondLst>
                                    <p:cond delay="0"/>
                                  </p:stCondLst>
                                  <p:childTnLst>
                                    <p:set>
                                      <p:cBhvr>
                                        <p:cTn id="122" dur="1" fill="hold">
                                          <p:stCondLst>
                                            <p:cond delay="0"/>
                                          </p:stCondLst>
                                        </p:cTn>
                                        <p:tgtEl>
                                          <p:spTgt spid="49309"/>
                                        </p:tgtEl>
                                        <p:attrNameLst>
                                          <p:attrName>style.visibility</p:attrName>
                                        </p:attrNameLst>
                                      </p:cBhvr>
                                      <p:to>
                                        <p:strVal val="visible"/>
                                      </p:to>
                                    </p:set>
                                    <p:animEffect transition="in" filter="wipe(up)">
                                      <p:cBhvr>
                                        <p:cTn id="123" dur="2000"/>
                                        <p:tgtEl>
                                          <p:spTgt spid="49309"/>
                                        </p:tgtEl>
                                      </p:cBhvr>
                                    </p:animEffect>
                                  </p:childTnLst>
                                </p:cTn>
                              </p:par>
                            </p:childTnLst>
                          </p:cTn>
                        </p:par>
                        <p:par>
                          <p:cTn id="124" fill="hold" nodeType="afterGroup">
                            <p:stCondLst>
                              <p:cond delay="8500"/>
                            </p:stCondLst>
                            <p:childTnLst>
                              <p:par>
                                <p:cTn id="125" presetID="22" presetClass="entr" presetSubtype="1" fill="hold" grpId="0" nodeType="afterEffect">
                                  <p:stCondLst>
                                    <p:cond delay="0"/>
                                  </p:stCondLst>
                                  <p:childTnLst>
                                    <p:set>
                                      <p:cBhvr>
                                        <p:cTn id="126" dur="1" fill="hold">
                                          <p:stCondLst>
                                            <p:cond delay="0"/>
                                          </p:stCondLst>
                                        </p:cTn>
                                        <p:tgtEl>
                                          <p:spTgt spid="49310"/>
                                        </p:tgtEl>
                                        <p:attrNameLst>
                                          <p:attrName>style.visibility</p:attrName>
                                        </p:attrNameLst>
                                      </p:cBhvr>
                                      <p:to>
                                        <p:strVal val="visible"/>
                                      </p:to>
                                    </p:set>
                                    <p:animEffect transition="in" filter="wipe(up)">
                                      <p:cBhvr>
                                        <p:cTn id="127" dur="2000"/>
                                        <p:tgtEl>
                                          <p:spTgt spid="49310"/>
                                        </p:tgtEl>
                                      </p:cBhvr>
                                    </p:animEffect>
                                  </p:childTnLst>
                                </p:cTn>
                              </p:par>
                            </p:childTnLst>
                          </p:cTn>
                        </p:par>
                        <p:par>
                          <p:cTn id="128" fill="hold" nodeType="afterGroup">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49311"/>
                                        </p:tgtEl>
                                        <p:attrNameLst>
                                          <p:attrName>style.visibility</p:attrName>
                                        </p:attrNameLst>
                                      </p:cBhvr>
                                      <p:to>
                                        <p:strVal val="visible"/>
                                      </p:to>
                                    </p:set>
                                    <p:animEffect transition="in" filter="wipe(left)">
                                      <p:cBhvr>
                                        <p:cTn id="131" dur="2000"/>
                                        <p:tgtEl>
                                          <p:spTgt spid="49311"/>
                                        </p:tgtEl>
                                      </p:cBhvr>
                                    </p:animEffect>
                                  </p:childTnLst>
                                </p:cTn>
                              </p:par>
                              <p:par>
                                <p:cTn id="132" presetID="10" presetClass="entr" presetSubtype="0" fill="hold" grpId="0" nodeType="withEffect">
                                  <p:stCondLst>
                                    <p:cond delay="1500"/>
                                  </p:stCondLst>
                                  <p:childTnLst>
                                    <p:set>
                                      <p:cBhvr>
                                        <p:cTn id="133" dur="1" fill="hold">
                                          <p:stCondLst>
                                            <p:cond delay="0"/>
                                          </p:stCondLst>
                                        </p:cTn>
                                        <p:tgtEl>
                                          <p:spTgt spid="49323"/>
                                        </p:tgtEl>
                                        <p:attrNameLst>
                                          <p:attrName>style.visibility</p:attrName>
                                        </p:attrNameLst>
                                      </p:cBhvr>
                                      <p:to>
                                        <p:strVal val="visible"/>
                                      </p:to>
                                    </p:set>
                                    <p:animEffect transition="in" filter="fade">
                                      <p:cBhvr>
                                        <p:cTn id="134" dur="1000"/>
                                        <p:tgtEl>
                                          <p:spTgt spid="49323"/>
                                        </p:tgtEl>
                                      </p:cBhvr>
                                    </p:animEffect>
                                  </p:childTnLst>
                                </p:cTn>
                              </p:par>
                            </p:childTnLst>
                          </p:cTn>
                        </p:par>
                        <p:par>
                          <p:cTn id="135" fill="hold" nodeType="afterGroup">
                            <p:stCondLst>
                              <p:cond delay="13000"/>
                            </p:stCondLst>
                            <p:childTnLst>
                              <p:par>
                                <p:cTn id="136" presetID="1" presetClass="entr" presetSubtype="0" fill="hold" nodeType="afterEffect">
                                  <p:stCondLst>
                                    <p:cond delay="0"/>
                                  </p:stCondLst>
                                  <p:childTnLst>
                                    <p:set>
                                      <p:cBhvr>
                                        <p:cTn id="137" dur="1" fill="hold">
                                          <p:stCondLst>
                                            <p:cond delay="0"/>
                                          </p:stCondLst>
                                        </p:cTn>
                                        <p:tgtEl>
                                          <p:spTgt spid="16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6" presetClass="exit" presetSubtype="21" fill="hold" nodeType="clickEffect">
                                  <p:stCondLst>
                                    <p:cond delay="0"/>
                                  </p:stCondLst>
                                  <p:childTnLst>
                                    <p:animEffect transition="out" filter="barn(inVertical)">
                                      <p:cBhvr>
                                        <p:cTn id="141" dur="500"/>
                                        <p:tgtEl>
                                          <p:spTgt spid="169"/>
                                        </p:tgtEl>
                                      </p:cBhvr>
                                    </p:animEffect>
                                    <p:set>
                                      <p:cBhvr>
                                        <p:cTn id="142" dur="1" fill="hold">
                                          <p:stCondLst>
                                            <p:cond delay="499"/>
                                          </p:stCondLst>
                                        </p:cTn>
                                        <p:tgtEl>
                                          <p:spTgt spid="169"/>
                                        </p:tgtEl>
                                        <p:attrNameLst>
                                          <p:attrName>style.visibility</p:attrName>
                                        </p:attrNameLst>
                                      </p:cBhvr>
                                      <p:to>
                                        <p:strVal val="hidden"/>
                                      </p:to>
                                    </p:set>
                                  </p:childTnLst>
                                </p:cTn>
                              </p:par>
                            </p:childTnLst>
                          </p:cTn>
                        </p:par>
                        <p:par>
                          <p:cTn id="143" fill="hold" nodeType="afterGroup">
                            <p:stCondLst>
                              <p:cond delay="500"/>
                            </p:stCondLst>
                            <p:childTnLst>
                              <p:par>
                                <p:cTn id="144" presetID="10" presetClass="exit" presetSubtype="0" fill="hold" grpId="1" nodeType="afterEffect">
                                  <p:stCondLst>
                                    <p:cond delay="0"/>
                                  </p:stCondLst>
                                  <p:childTnLst>
                                    <p:animEffect transition="out" filter="fade">
                                      <p:cBhvr>
                                        <p:cTn id="145" dur="2000"/>
                                        <p:tgtEl>
                                          <p:spTgt spid="49323"/>
                                        </p:tgtEl>
                                      </p:cBhvr>
                                    </p:animEffect>
                                    <p:set>
                                      <p:cBhvr>
                                        <p:cTn id="146" dur="1" fill="hold">
                                          <p:stCondLst>
                                            <p:cond delay="1999"/>
                                          </p:stCondLst>
                                        </p:cTn>
                                        <p:tgtEl>
                                          <p:spTgt spid="49323"/>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49306"/>
                                        </p:tgtEl>
                                        <p:attrNameLst>
                                          <p:attrName>style.visibility</p:attrName>
                                        </p:attrNameLst>
                                      </p:cBhvr>
                                      <p:to>
                                        <p:strVal val="visible"/>
                                      </p:to>
                                    </p:set>
                                    <p:animEffect transition="in" filter="fade">
                                      <p:cBhvr>
                                        <p:cTn id="149" dur="2000"/>
                                        <p:tgtEl>
                                          <p:spTgt spid="49306"/>
                                        </p:tgtEl>
                                      </p:cBhvr>
                                    </p:animEffect>
                                  </p:childTnLst>
                                </p:cTn>
                              </p:par>
                            </p:childTnLst>
                          </p:cTn>
                        </p:par>
                        <p:par>
                          <p:cTn id="150" fill="hold" nodeType="afterGroup">
                            <p:stCondLst>
                              <p:cond delay="2500"/>
                            </p:stCondLst>
                            <p:childTnLst>
                              <p:par>
                                <p:cTn id="151" presetID="10" presetClass="exit" presetSubtype="0" fill="hold" grpId="1" nodeType="afterEffect">
                                  <p:stCondLst>
                                    <p:cond delay="1000"/>
                                  </p:stCondLst>
                                  <p:childTnLst>
                                    <p:animEffect transition="out" filter="fade">
                                      <p:cBhvr>
                                        <p:cTn id="152" dur="2000"/>
                                        <p:tgtEl>
                                          <p:spTgt spid="49306"/>
                                        </p:tgtEl>
                                      </p:cBhvr>
                                    </p:animEffect>
                                    <p:set>
                                      <p:cBhvr>
                                        <p:cTn id="153" dur="1" fill="hold">
                                          <p:stCondLst>
                                            <p:cond delay="1999"/>
                                          </p:stCondLst>
                                        </p:cTn>
                                        <p:tgtEl>
                                          <p:spTgt spid="49306"/>
                                        </p:tgtEl>
                                        <p:attrNameLst>
                                          <p:attrName>style.visibility</p:attrName>
                                        </p:attrNameLst>
                                      </p:cBhvr>
                                      <p:to>
                                        <p:strVal val="hidden"/>
                                      </p:to>
                                    </p:set>
                                  </p:childTnLst>
                                </p:cTn>
                              </p:par>
                            </p:childTnLst>
                          </p:cTn>
                        </p:par>
                        <p:par>
                          <p:cTn id="154" fill="hold" nodeType="afterGroup">
                            <p:stCondLst>
                              <p:cond delay="5500"/>
                            </p:stCondLst>
                            <p:childTnLst>
                              <p:par>
                                <p:cTn id="155" presetID="22" presetClass="entr" presetSubtype="8" fill="hold" grpId="0" nodeType="afterEffect">
                                  <p:stCondLst>
                                    <p:cond delay="1000"/>
                                  </p:stCondLst>
                                  <p:childTnLst>
                                    <p:set>
                                      <p:cBhvr>
                                        <p:cTn id="156" dur="1" fill="hold">
                                          <p:stCondLst>
                                            <p:cond delay="0"/>
                                          </p:stCondLst>
                                        </p:cTn>
                                        <p:tgtEl>
                                          <p:spTgt spid="49314"/>
                                        </p:tgtEl>
                                        <p:attrNameLst>
                                          <p:attrName>style.visibility</p:attrName>
                                        </p:attrNameLst>
                                      </p:cBhvr>
                                      <p:to>
                                        <p:strVal val="visible"/>
                                      </p:to>
                                    </p:set>
                                    <p:animEffect transition="in" filter="wipe(left)">
                                      <p:cBhvr>
                                        <p:cTn id="157" dur="2000"/>
                                        <p:tgtEl>
                                          <p:spTgt spid="49314"/>
                                        </p:tgtEl>
                                      </p:cBhvr>
                                    </p:animEffect>
                                  </p:childTnLst>
                                </p:cTn>
                              </p:par>
                            </p:childTnLst>
                          </p:cTn>
                        </p:par>
                        <p:par>
                          <p:cTn id="158" fill="hold" nodeType="afterGroup">
                            <p:stCondLst>
                              <p:cond delay="8500"/>
                            </p:stCondLst>
                            <p:childTnLst>
                              <p:par>
                                <p:cTn id="159" presetID="22" presetClass="entr" presetSubtype="8" fill="hold" grpId="0" nodeType="afterEffect">
                                  <p:stCondLst>
                                    <p:cond delay="0"/>
                                  </p:stCondLst>
                                  <p:childTnLst>
                                    <p:set>
                                      <p:cBhvr>
                                        <p:cTn id="160" dur="1" fill="hold">
                                          <p:stCondLst>
                                            <p:cond delay="0"/>
                                          </p:stCondLst>
                                        </p:cTn>
                                        <p:tgtEl>
                                          <p:spTgt spid="49317"/>
                                        </p:tgtEl>
                                        <p:attrNameLst>
                                          <p:attrName>style.visibility</p:attrName>
                                        </p:attrNameLst>
                                      </p:cBhvr>
                                      <p:to>
                                        <p:strVal val="visible"/>
                                      </p:to>
                                    </p:set>
                                    <p:animEffect transition="in" filter="wipe(left)">
                                      <p:cBhvr>
                                        <p:cTn id="161" dur="2000"/>
                                        <p:tgtEl>
                                          <p:spTgt spid="49317"/>
                                        </p:tgtEl>
                                      </p:cBhvr>
                                    </p:animEffect>
                                  </p:childTnLst>
                                </p:cTn>
                              </p:par>
                            </p:childTnLst>
                          </p:cTn>
                        </p:par>
                        <p:par>
                          <p:cTn id="162" fill="hold" nodeType="afterGroup">
                            <p:stCondLst>
                              <p:cond delay="10500"/>
                            </p:stCondLst>
                            <p:childTnLst>
                              <p:par>
                                <p:cTn id="163" presetID="22" presetClass="entr" presetSubtype="8" fill="hold" grpId="0" nodeType="afterEffect">
                                  <p:stCondLst>
                                    <p:cond delay="500"/>
                                  </p:stCondLst>
                                  <p:childTnLst>
                                    <p:set>
                                      <p:cBhvr>
                                        <p:cTn id="164" dur="1" fill="hold">
                                          <p:stCondLst>
                                            <p:cond delay="0"/>
                                          </p:stCondLst>
                                        </p:cTn>
                                        <p:tgtEl>
                                          <p:spTgt spid="49315"/>
                                        </p:tgtEl>
                                        <p:attrNameLst>
                                          <p:attrName>style.visibility</p:attrName>
                                        </p:attrNameLst>
                                      </p:cBhvr>
                                      <p:to>
                                        <p:strVal val="visible"/>
                                      </p:to>
                                    </p:set>
                                    <p:animEffect transition="in" filter="wipe(left)">
                                      <p:cBhvr>
                                        <p:cTn id="165" dur="2000"/>
                                        <p:tgtEl>
                                          <p:spTgt spid="49315"/>
                                        </p:tgtEl>
                                      </p:cBhvr>
                                    </p:animEffect>
                                  </p:childTnLst>
                                </p:cTn>
                              </p:par>
                            </p:childTnLst>
                          </p:cTn>
                        </p:par>
                        <p:par>
                          <p:cTn id="166" fill="hold" nodeType="afterGroup">
                            <p:stCondLst>
                              <p:cond delay="13000"/>
                            </p:stCondLst>
                            <p:childTnLst>
                              <p:par>
                                <p:cTn id="167" presetID="22" presetClass="entr" presetSubtype="8" fill="hold" grpId="0" nodeType="afterEffect">
                                  <p:stCondLst>
                                    <p:cond delay="0"/>
                                  </p:stCondLst>
                                  <p:childTnLst>
                                    <p:set>
                                      <p:cBhvr>
                                        <p:cTn id="168" dur="1" fill="hold">
                                          <p:stCondLst>
                                            <p:cond delay="0"/>
                                          </p:stCondLst>
                                        </p:cTn>
                                        <p:tgtEl>
                                          <p:spTgt spid="49316"/>
                                        </p:tgtEl>
                                        <p:attrNameLst>
                                          <p:attrName>style.visibility</p:attrName>
                                        </p:attrNameLst>
                                      </p:cBhvr>
                                      <p:to>
                                        <p:strVal val="visible"/>
                                      </p:to>
                                    </p:set>
                                    <p:animEffect transition="in" filter="wipe(left)">
                                      <p:cBhvr>
                                        <p:cTn id="169" dur="2000"/>
                                        <p:tgtEl>
                                          <p:spTgt spid="49316"/>
                                        </p:tgtEl>
                                      </p:cBhvr>
                                    </p:animEffect>
                                  </p:childTnLst>
                                </p:cTn>
                              </p:par>
                            </p:childTnLst>
                          </p:cTn>
                        </p:par>
                        <p:par>
                          <p:cTn id="170" fill="hold" nodeType="afterGroup">
                            <p:stCondLst>
                              <p:cond delay="15000"/>
                            </p:stCondLst>
                            <p:childTnLst>
                              <p:par>
                                <p:cTn id="171" presetID="22" presetClass="entr" presetSubtype="8" fill="hold" grpId="0" nodeType="afterEffect">
                                  <p:stCondLst>
                                    <p:cond delay="0"/>
                                  </p:stCondLst>
                                  <p:childTnLst>
                                    <p:set>
                                      <p:cBhvr>
                                        <p:cTn id="172" dur="1" fill="hold">
                                          <p:stCondLst>
                                            <p:cond delay="0"/>
                                          </p:stCondLst>
                                        </p:cTn>
                                        <p:tgtEl>
                                          <p:spTgt spid="49320"/>
                                        </p:tgtEl>
                                        <p:attrNameLst>
                                          <p:attrName>style.visibility</p:attrName>
                                        </p:attrNameLst>
                                      </p:cBhvr>
                                      <p:to>
                                        <p:strVal val="visible"/>
                                      </p:to>
                                    </p:set>
                                    <p:animEffect transition="in" filter="wipe(left)">
                                      <p:cBhvr>
                                        <p:cTn id="173" dur="5000"/>
                                        <p:tgtEl>
                                          <p:spTgt spid="49320"/>
                                        </p:tgtEl>
                                      </p:cBhvr>
                                    </p:animEffect>
                                  </p:childTnLst>
                                </p:cTn>
                              </p:par>
                            </p:childTnLst>
                          </p:cTn>
                        </p:par>
                        <p:par>
                          <p:cTn id="174" fill="hold" nodeType="afterGroup">
                            <p:stCondLst>
                              <p:cond delay="20000"/>
                            </p:stCondLst>
                            <p:childTnLst>
                              <p:par>
                                <p:cTn id="175" presetID="22" presetClass="entr" presetSubtype="8" fill="hold" grpId="0" nodeType="afterEffect">
                                  <p:stCondLst>
                                    <p:cond delay="0"/>
                                  </p:stCondLst>
                                  <p:childTnLst>
                                    <p:set>
                                      <p:cBhvr>
                                        <p:cTn id="176" dur="1" fill="hold">
                                          <p:stCondLst>
                                            <p:cond delay="0"/>
                                          </p:stCondLst>
                                        </p:cTn>
                                        <p:tgtEl>
                                          <p:spTgt spid="49321"/>
                                        </p:tgtEl>
                                        <p:attrNameLst>
                                          <p:attrName>style.visibility</p:attrName>
                                        </p:attrNameLst>
                                      </p:cBhvr>
                                      <p:to>
                                        <p:strVal val="visible"/>
                                      </p:to>
                                    </p:set>
                                    <p:animEffect transition="in" filter="wipe(left)">
                                      <p:cBhvr>
                                        <p:cTn id="177" dur="5000"/>
                                        <p:tgtEl>
                                          <p:spTgt spid="49321"/>
                                        </p:tgtEl>
                                      </p:cBhvr>
                                    </p:animEffect>
                                  </p:childTnLst>
                                </p:cTn>
                              </p:par>
                            </p:childTnLst>
                          </p:cTn>
                        </p:par>
                        <p:par>
                          <p:cTn id="178" fill="hold" nodeType="afterGroup">
                            <p:stCondLst>
                              <p:cond delay="25000"/>
                            </p:stCondLst>
                            <p:childTnLst>
                              <p:par>
                                <p:cTn id="179" presetID="22" presetClass="entr" presetSubtype="8" fill="hold" grpId="0" nodeType="afterEffect">
                                  <p:stCondLst>
                                    <p:cond delay="0"/>
                                  </p:stCondLst>
                                  <p:childTnLst>
                                    <p:set>
                                      <p:cBhvr>
                                        <p:cTn id="180" dur="1" fill="hold">
                                          <p:stCondLst>
                                            <p:cond delay="0"/>
                                          </p:stCondLst>
                                        </p:cTn>
                                        <p:tgtEl>
                                          <p:spTgt spid="49324"/>
                                        </p:tgtEl>
                                        <p:attrNameLst>
                                          <p:attrName>style.visibility</p:attrName>
                                        </p:attrNameLst>
                                      </p:cBhvr>
                                      <p:to>
                                        <p:strVal val="visible"/>
                                      </p:to>
                                    </p:set>
                                    <p:animEffect transition="in" filter="wipe(left)">
                                      <p:cBhvr>
                                        <p:cTn id="181" dur="5000"/>
                                        <p:tgtEl>
                                          <p:spTgt spid="49324"/>
                                        </p:tgtEl>
                                      </p:cBhvr>
                                    </p:animEffect>
                                  </p:childTnLst>
                                </p:cTn>
                              </p:par>
                              <p:par>
                                <p:cTn id="182" presetID="10" presetClass="entr" presetSubtype="0" fill="hold" grpId="0" nodeType="withEffect">
                                  <p:stCondLst>
                                    <p:cond delay="1500"/>
                                  </p:stCondLst>
                                  <p:childTnLst>
                                    <p:set>
                                      <p:cBhvr>
                                        <p:cTn id="183" dur="1" fill="hold">
                                          <p:stCondLst>
                                            <p:cond delay="0"/>
                                          </p:stCondLst>
                                        </p:cTn>
                                        <p:tgtEl>
                                          <p:spTgt spid="49328"/>
                                        </p:tgtEl>
                                        <p:attrNameLst>
                                          <p:attrName>style.visibility</p:attrName>
                                        </p:attrNameLst>
                                      </p:cBhvr>
                                      <p:to>
                                        <p:strVal val="visible"/>
                                      </p:to>
                                    </p:set>
                                    <p:animEffect transition="in" filter="fade">
                                      <p:cBhvr>
                                        <p:cTn id="184" dur="1000"/>
                                        <p:tgtEl>
                                          <p:spTgt spid="49328"/>
                                        </p:tgtEl>
                                      </p:cBhvr>
                                    </p:animEffect>
                                  </p:childTnLst>
                                </p:cTn>
                              </p:par>
                            </p:childTnLst>
                          </p:cTn>
                        </p:par>
                        <p:par>
                          <p:cTn id="185" fill="hold" nodeType="afterGroup">
                            <p:stCondLst>
                              <p:cond delay="30000"/>
                            </p:stCondLst>
                            <p:childTnLst>
                              <p:par>
                                <p:cTn id="186" presetID="1" presetClass="entr" presetSubtype="0" fill="hold" nodeType="afterEffect">
                                  <p:stCondLst>
                                    <p:cond delay="0"/>
                                  </p:stCondLst>
                                  <p:childTnLst>
                                    <p:set>
                                      <p:cBhvr>
                                        <p:cTn id="187" dur="1" fill="hold">
                                          <p:stCondLst>
                                            <p:cond delay="0"/>
                                          </p:stCondLst>
                                        </p:cTn>
                                        <p:tgtEl>
                                          <p:spTgt spid="169"/>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6" presetClass="exit" presetSubtype="21" fill="hold" nodeType="clickEffect">
                                  <p:stCondLst>
                                    <p:cond delay="0"/>
                                  </p:stCondLst>
                                  <p:childTnLst>
                                    <p:animEffect transition="out" filter="barn(inVertical)">
                                      <p:cBhvr>
                                        <p:cTn id="191" dur="500"/>
                                        <p:tgtEl>
                                          <p:spTgt spid="169"/>
                                        </p:tgtEl>
                                      </p:cBhvr>
                                    </p:animEffect>
                                    <p:set>
                                      <p:cBhvr>
                                        <p:cTn id="192" dur="1" fill="hold">
                                          <p:stCondLst>
                                            <p:cond delay="499"/>
                                          </p:stCondLst>
                                        </p:cTn>
                                        <p:tgtEl>
                                          <p:spTgt spid="169"/>
                                        </p:tgtEl>
                                        <p:attrNameLst>
                                          <p:attrName>style.visibility</p:attrName>
                                        </p:attrNameLst>
                                      </p:cBhvr>
                                      <p:to>
                                        <p:strVal val="hidden"/>
                                      </p:to>
                                    </p:set>
                                  </p:childTnLst>
                                </p:cTn>
                              </p:par>
                            </p:childTnLst>
                          </p:cTn>
                        </p:par>
                        <p:par>
                          <p:cTn id="193" fill="hold" nodeType="afterGroup">
                            <p:stCondLst>
                              <p:cond delay="500"/>
                            </p:stCondLst>
                            <p:childTnLst>
                              <p:par>
                                <p:cTn id="194" presetID="10" presetClass="exit" presetSubtype="0" fill="hold" grpId="1" nodeType="afterEffect">
                                  <p:stCondLst>
                                    <p:cond delay="0"/>
                                  </p:stCondLst>
                                  <p:childTnLst>
                                    <p:animEffect transition="out" filter="fade">
                                      <p:cBhvr>
                                        <p:cTn id="195" dur="2000"/>
                                        <p:tgtEl>
                                          <p:spTgt spid="49328"/>
                                        </p:tgtEl>
                                      </p:cBhvr>
                                    </p:animEffect>
                                    <p:set>
                                      <p:cBhvr>
                                        <p:cTn id="196" dur="1" fill="hold">
                                          <p:stCondLst>
                                            <p:cond delay="1999"/>
                                          </p:stCondLst>
                                        </p:cTn>
                                        <p:tgtEl>
                                          <p:spTgt spid="49328"/>
                                        </p:tgtEl>
                                        <p:attrNameLst>
                                          <p:attrName>style.visibility</p:attrName>
                                        </p:attrNameLst>
                                      </p:cBhvr>
                                      <p:to>
                                        <p:strVal val="hidden"/>
                                      </p:to>
                                    </p:set>
                                  </p:childTnLst>
                                </p:cTn>
                              </p:par>
                            </p:childTnLst>
                          </p:cTn>
                        </p:par>
                        <p:par>
                          <p:cTn id="197" fill="hold" nodeType="afterGroup">
                            <p:stCondLst>
                              <p:cond delay="2500"/>
                            </p:stCondLst>
                            <p:childTnLst>
                              <p:par>
                                <p:cTn id="198" presetID="22" presetClass="entr" presetSubtype="4" fill="hold" grpId="0" nodeType="afterEffect">
                                  <p:stCondLst>
                                    <p:cond delay="0"/>
                                  </p:stCondLst>
                                  <p:childTnLst>
                                    <p:set>
                                      <p:cBhvr>
                                        <p:cTn id="199" dur="1" fill="hold">
                                          <p:stCondLst>
                                            <p:cond delay="0"/>
                                          </p:stCondLst>
                                        </p:cTn>
                                        <p:tgtEl>
                                          <p:spTgt spid="49330"/>
                                        </p:tgtEl>
                                        <p:attrNameLst>
                                          <p:attrName>style.visibility</p:attrName>
                                        </p:attrNameLst>
                                      </p:cBhvr>
                                      <p:to>
                                        <p:strVal val="visible"/>
                                      </p:to>
                                    </p:set>
                                    <p:animEffect transition="in" filter="wipe(down)">
                                      <p:cBhvr>
                                        <p:cTn id="200" dur="2000"/>
                                        <p:tgtEl>
                                          <p:spTgt spid="49330"/>
                                        </p:tgtEl>
                                      </p:cBhvr>
                                    </p:animEffect>
                                  </p:childTnLst>
                                </p:cTn>
                              </p:par>
                            </p:childTnLst>
                          </p:cTn>
                        </p:par>
                        <p:par>
                          <p:cTn id="201" fill="hold" nodeType="afterGroup">
                            <p:stCondLst>
                              <p:cond delay="4500"/>
                            </p:stCondLst>
                            <p:childTnLst>
                              <p:par>
                                <p:cTn id="202" presetID="22" presetClass="entr" presetSubtype="8" fill="hold" nodeType="afterEffect">
                                  <p:stCondLst>
                                    <p:cond delay="0"/>
                                  </p:stCondLst>
                                  <p:childTnLst>
                                    <p:set>
                                      <p:cBhvr>
                                        <p:cTn id="203" dur="1" fill="hold">
                                          <p:stCondLst>
                                            <p:cond delay="0"/>
                                          </p:stCondLst>
                                        </p:cTn>
                                        <p:tgtEl>
                                          <p:spTgt spid="49331"/>
                                        </p:tgtEl>
                                        <p:attrNameLst>
                                          <p:attrName>style.visibility</p:attrName>
                                        </p:attrNameLst>
                                      </p:cBhvr>
                                      <p:to>
                                        <p:strVal val="visible"/>
                                      </p:to>
                                    </p:set>
                                    <p:animEffect transition="in" filter="wipe(left)">
                                      <p:cBhvr>
                                        <p:cTn id="204" dur="2000"/>
                                        <p:tgtEl>
                                          <p:spTgt spid="49331"/>
                                        </p:tgtEl>
                                      </p:cBhvr>
                                    </p:animEffect>
                                  </p:childTnLst>
                                </p:cTn>
                              </p:par>
                            </p:childTnLst>
                          </p:cTn>
                        </p:par>
                        <p:par>
                          <p:cTn id="205" fill="hold" nodeType="afterGroup">
                            <p:stCondLst>
                              <p:cond delay="6500"/>
                            </p:stCondLst>
                            <p:childTnLst>
                              <p:par>
                                <p:cTn id="206" presetID="22" presetClass="entr" presetSubtype="1" fill="hold" grpId="0" nodeType="afterEffect">
                                  <p:stCondLst>
                                    <p:cond delay="0"/>
                                  </p:stCondLst>
                                  <p:childTnLst>
                                    <p:set>
                                      <p:cBhvr>
                                        <p:cTn id="207" dur="1" fill="hold">
                                          <p:stCondLst>
                                            <p:cond delay="0"/>
                                          </p:stCondLst>
                                        </p:cTn>
                                        <p:tgtEl>
                                          <p:spTgt spid="49312"/>
                                        </p:tgtEl>
                                        <p:attrNameLst>
                                          <p:attrName>style.visibility</p:attrName>
                                        </p:attrNameLst>
                                      </p:cBhvr>
                                      <p:to>
                                        <p:strVal val="visible"/>
                                      </p:to>
                                    </p:set>
                                    <p:animEffect transition="in" filter="wipe(up)">
                                      <p:cBhvr>
                                        <p:cTn id="208" dur="2000"/>
                                        <p:tgtEl>
                                          <p:spTgt spid="49312"/>
                                        </p:tgtEl>
                                      </p:cBhvr>
                                    </p:animEffect>
                                  </p:childTnLst>
                                </p:cTn>
                              </p:par>
                            </p:childTnLst>
                          </p:cTn>
                        </p:par>
                        <p:par>
                          <p:cTn id="209" fill="hold" nodeType="afterGroup">
                            <p:stCondLst>
                              <p:cond delay="8500"/>
                            </p:stCondLst>
                            <p:childTnLst>
                              <p:par>
                                <p:cTn id="210" presetID="22" presetClass="entr" presetSubtype="8" fill="hold" nodeType="afterEffect">
                                  <p:stCondLst>
                                    <p:cond delay="0"/>
                                  </p:stCondLst>
                                  <p:childTnLst>
                                    <p:set>
                                      <p:cBhvr>
                                        <p:cTn id="211" dur="1" fill="hold">
                                          <p:stCondLst>
                                            <p:cond delay="0"/>
                                          </p:stCondLst>
                                        </p:cTn>
                                        <p:tgtEl>
                                          <p:spTgt spid="49313"/>
                                        </p:tgtEl>
                                        <p:attrNameLst>
                                          <p:attrName>style.visibility</p:attrName>
                                        </p:attrNameLst>
                                      </p:cBhvr>
                                      <p:to>
                                        <p:strVal val="visible"/>
                                      </p:to>
                                    </p:set>
                                    <p:animEffect transition="in" filter="wipe(left)">
                                      <p:cBhvr>
                                        <p:cTn id="212" dur="2000"/>
                                        <p:tgtEl>
                                          <p:spTgt spid="49313"/>
                                        </p:tgtEl>
                                      </p:cBhvr>
                                    </p:animEffect>
                                  </p:childTnLst>
                                </p:cTn>
                              </p:par>
                              <p:par>
                                <p:cTn id="213" presetID="10" presetClass="entr" presetSubtype="0" fill="hold" grpId="0" nodeType="withEffect">
                                  <p:stCondLst>
                                    <p:cond delay="1500"/>
                                  </p:stCondLst>
                                  <p:childTnLst>
                                    <p:set>
                                      <p:cBhvr>
                                        <p:cTn id="214" dur="1" fill="hold">
                                          <p:stCondLst>
                                            <p:cond delay="0"/>
                                          </p:stCondLst>
                                        </p:cTn>
                                        <p:tgtEl>
                                          <p:spTgt spid="49329"/>
                                        </p:tgtEl>
                                        <p:attrNameLst>
                                          <p:attrName>style.visibility</p:attrName>
                                        </p:attrNameLst>
                                      </p:cBhvr>
                                      <p:to>
                                        <p:strVal val="visible"/>
                                      </p:to>
                                    </p:set>
                                    <p:animEffect transition="in" filter="fade">
                                      <p:cBhvr>
                                        <p:cTn id="215" dur="1000"/>
                                        <p:tgtEl>
                                          <p:spTgt spid="49329"/>
                                        </p:tgtEl>
                                      </p:cBhvr>
                                    </p:animEffect>
                                  </p:childTnLst>
                                </p:cTn>
                              </p:par>
                            </p:childTnLst>
                          </p:cTn>
                        </p:par>
                        <p:par>
                          <p:cTn id="216" fill="hold" nodeType="afterGroup">
                            <p:stCondLst>
                              <p:cond delay="11000"/>
                            </p:stCondLst>
                            <p:childTnLst>
                              <p:par>
                                <p:cTn id="217" presetID="1" presetClass="entr" presetSubtype="0" fill="hold" nodeType="afterEffect">
                                  <p:stCondLst>
                                    <p:cond delay="0"/>
                                  </p:stCondLst>
                                  <p:childTnLst>
                                    <p:set>
                                      <p:cBhvr>
                                        <p:cTn id="2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30" grpId="0" animBg="1"/>
      <p:bldP spid="49314" grpId="0"/>
      <p:bldP spid="49317" grpId="0"/>
      <p:bldP spid="49315" grpId="0"/>
      <p:bldP spid="49316" grpId="0"/>
      <p:bldP spid="49320" grpId="0"/>
      <p:bldP spid="49321" grpId="0"/>
      <p:bldP spid="49324" grpId="0"/>
      <p:bldP spid="49278" grpId="0" animBg="1"/>
      <p:bldP spid="49278" grpId="1" animBg="1"/>
      <p:bldP spid="49296" grpId="0" animBg="1"/>
      <p:bldP spid="49298" grpId="0" animBg="1"/>
      <p:bldP spid="49300" grpId="0" animBg="1"/>
      <p:bldP spid="49300" grpId="1" animBg="1"/>
      <p:bldP spid="49301" grpId="0" animBg="1"/>
      <p:bldP spid="49303" grpId="0" animBg="1"/>
      <p:bldP spid="49304" grpId="0" animBg="1"/>
      <p:bldP spid="49304" grpId="1" animBg="1"/>
      <p:bldP spid="49305" grpId="0" animBg="1"/>
      <p:bldP spid="49305" grpId="1" animBg="1"/>
      <p:bldP spid="49306" grpId="0" animBg="1"/>
      <p:bldP spid="49306" grpId="1" animBg="1"/>
      <p:bldP spid="49307" grpId="0" animBg="1"/>
      <p:bldP spid="49308" grpId="0" animBg="1"/>
      <p:bldP spid="49309" grpId="0" animBg="1"/>
      <p:bldP spid="49310" grpId="0" animBg="1"/>
      <p:bldP spid="49311" grpId="0"/>
      <p:bldP spid="49312" grpId="0" animBg="1"/>
      <p:bldP spid="49318" grpId="0" animBg="1"/>
      <p:bldP spid="49318" grpId="1" animBg="1"/>
      <p:bldP spid="49323" grpId="0" animBg="1"/>
      <p:bldP spid="49323" grpId="1" animBg="1"/>
      <p:bldP spid="49328" grpId="0" animBg="1"/>
      <p:bldP spid="49328" grpId="1" animBg="1"/>
      <p:bldP spid="493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2"/>
          <p:cNvSpPr txBox="1">
            <a:spLocks noChangeArrowheads="1"/>
          </p:cNvSpPr>
          <p:nvPr/>
        </p:nvSpPr>
        <p:spPr bwMode="auto">
          <a:xfrm>
            <a:off x="3897313" y="6519863"/>
            <a:ext cx="750887" cy="336550"/>
          </a:xfrm>
          <a:prstGeom prst="rect">
            <a:avLst/>
          </a:prstGeom>
          <a:noFill/>
          <a:ln w="9525">
            <a:noFill/>
            <a:miter lim="800000"/>
            <a:headEnd/>
            <a:tailEnd/>
          </a:ln>
        </p:spPr>
        <p:txBody>
          <a:bodyPr wrap="none">
            <a:spAutoFit/>
          </a:bodyPr>
          <a:lstStyle/>
          <a:p>
            <a:r>
              <a:rPr lang="en-US" sz="1600"/>
              <a:t>  4  10</a:t>
            </a:r>
          </a:p>
        </p:txBody>
      </p:sp>
      <p:sp>
        <p:nvSpPr>
          <p:cNvPr id="21507" name="Text Box 118"/>
          <p:cNvSpPr txBox="1">
            <a:spLocks noChangeArrowheads="1"/>
          </p:cNvSpPr>
          <p:nvPr/>
        </p:nvSpPr>
        <p:spPr bwMode="auto">
          <a:xfrm>
            <a:off x="4430713" y="6553200"/>
            <a:ext cx="698500" cy="338138"/>
          </a:xfrm>
          <a:prstGeom prst="rect">
            <a:avLst/>
          </a:prstGeom>
          <a:noFill/>
          <a:ln w="9525">
            <a:noFill/>
            <a:miter lim="800000"/>
            <a:headEnd/>
            <a:tailEnd/>
          </a:ln>
        </p:spPr>
        <p:txBody>
          <a:bodyPr wrap="none">
            <a:spAutoFit/>
          </a:bodyPr>
          <a:lstStyle/>
          <a:p>
            <a:r>
              <a:rPr lang="en-US" sz="1600"/>
              <a:t> 10  4</a:t>
            </a:r>
          </a:p>
        </p:txBody>
      </p:sp>
      <p:sp>
        <p:nvSpPr>
          <p:cNvPr id="21508" name="Text Box 25"/>
          <p:cNvSpPr txBox="1">
            <a:spLocks noChangeArrowheads="1"/>
          </p:cNvSpPr>
          <p:nvPr/>
        </p:nvSpPr>
        <p:spPr bwMode="auto">
          <a:xfrm>
            <a:off x="584200" y="3400425"/>
            <a:ext cx="296863" cy="336550"/>
          </a:xfrm>
          <a:prstGeom prst="rect">
            <a:avLst/>
          </a:prstGeom>
          <a:noFill/>
          <a:ln w="9525">
            <a:noFill/>
            <a:miter lim="800000"/>
            <a:headEnd/>
            <a:tailEnd/>
          </a:ln>
        </p:spPr>
        <p:txBody>
          <a:bodyPr wrap="none">
            <a:spAutoFit/>
          </a:bodyPr>
          <a:lstStyle/>
          <a:p>
            <a:r>
              <a:rPr lang="en-US" sz="1600"/>
              <a:t>9</a:t>
            </a:r>
          </a:p>
        </p:txBody>
      </p:sp>
      <p:sp>
        <p:nvSpPr>
          <p:cNvPr id="21509" name="Oval 41"/>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21510" name="Line 67"/>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21511" name="Line 78"/>
          <p:cNvSpPr>
            <a:spLocks noChangeShapeType="1"/>
          </p:cNvSpPr>
          <p:nvPr/>
        </p:nvSpPr>
        <p:spPr bwMode="auto">
          <a:xfrm flipV="1">
            <a:off x="4587875" y="1557338"/>
            <a:ext cx="136525" cy="119062"/>
          </a:xfrm>
          <a:prstGeom prst="line">
            <a:avLst/>
          </a:prstGeom>
          <a:noFill/>
          <a:ln w="9525">
            <a:solidFill>
              <a:schemeClr val="tx1"/>
            </a:solidFill>
            <a:round/>
            <a:headEnd/>
            <a:tailEnd/>
          </a:ln>
        </p:spPr>
        <p:txBody>
          <a:bodyPr/>
          <a:lstStyle/>
          <a:p>
            <a:endParaRPr lang="en-US"/>
          </a:p>
        </p:txBody>
      </p:sp>
      <p:sp>
        <p:nvSpPr>
          <p:cNvPr id="21512" name="Oval 104"/>
          <p:cNvSpPr>
            <a:spLocks noChangeArrowheads="1"/>
          </p:cNvSpPr>
          <p:nvPr/>
        </p:nvSpPr>
        <p:spPr bwMode="auto">
          <a:xfrm>
            <a:off x="7716838" y="2009775"/>
            <a:ext cx="228600" cy="228600"/>
          </a:xfrm>
          <a:prstGeom prst="ellipse">
            <a:avLst/>
          </a:prstGeom>
          <a:noFill/>
          <a:ln w="9525">
            <a:solidFill>
              <a:schemeClr val="tx1"/>
            </a:solidFill>
            <a:round/>
            <a:headEnd/>
            <a:tailEnd/>
          </a:ln>
        </p:spPr>
        <p:txBody>
          <a:bodyPr wrap="none" anchor="ctr"/>
          <a:lstStyle/>
          <a:p>
            <a:endParaRPr lang="en-US"/>
          </a:p>
        </p:txBody>
      </p:sp>
      <p:sp>
        <p:nvSpPr>
          <p:cNvPr id="21513" name="Text Box 105"/>
          <p:cNvSpPr txBox="1">
            <a:spLocks noChangeArrowheads="1"/>
          </p:cNvSpPr>
          <p:nvPr/>
        </p:nvSpPr>
        <p:spPr bwMode="auto">
          <a:xfrm rot="10800000" flipV="1">
            <a:off x="7667625" y="1949450"/>
            <a:ext cx="296863" cy="336550"/>
          </a:xfrm>
          <a:prstGeom prst="rect">
            <a:avLst/>
          </a:prstGeom>
          <a:noFill/>
          <a:ln w="9525">
            <a:noFill/>
            <a:miter lim="800000"/>
            <a:headEnd/>
            <a:tailEnd/>
          </a:ln>
        </p:spPr>
        <p:txBody>
          <a:bodyPr>
            <a:spAutoFit/>
          </a:bodyPr>
          <a:lstStyle/>
          <a:p>
            <a:r>
              <a:rPr lang="en-US" sz="1600"/>
              <a:t>R</a:t>
            </a:r>
          </a:p>
        </p:txBody>
      </p:sp>
      <p:sp>
        <p:nvSpPr>
          <p:cNvPr id="21514" name="Line 106"/>
          <p:cNvSpPr>
            <a:spLocks noChangeShapeType="1"/>
          </p:cNvSpPr>
          <p:nvPr/>
        </p:nvSpPr>
        <p:spPr bwMode="auto">
          <a:xfrm flipV="1">
            <a:off x="4695825" y="2640013"/>
            <a:ext cx="136525" cy="119062"/>
          </a:xfrm>
          <a:prstGeom prst="line">
            <a:avLst/>
          </a:prstGeom>
          <a:noFill/>
          <a:ln w="9525">
            <a:solidFill>
              <a:schemeClr val="tx1"/>
            </a:solidFill>
            <a:round/>
            <a:headEnd/>
            <a:tailEnd/>
          </a:ln>
        </p:spPr>
        <p:txBody>
          <a:bodyPr/>
          <a:lstStyle/>
          <a:p>
            <a:endParaRPr lang="en-US"/>
          </a:p>
        </p:txBody>
      </p:sp>
      <p:sp>
        <p:nvSpPr>
          <p:cNvPr id="21515" name="Text Box 110"/>
          <p:cNvSpPr txBox="1">
            <a:spLocks noChangeArrowheads="1"/>
          </p:cNvSpPr>
          <p:nvPr/>
        </p:nvSpPr>
        <p:spPr bwMode="auto">
          <a:xfrm>
            <a:off x="6124575" y="2438400"/>
            <a:ext cx="409575" cy="336550"/>
          </a:xfrm>
          <a:prstGeom prst="rect">
            <a:avLst/>
          </a:prstGeom>
          <a:noFill/>
          <a:ln w="9525">
            <a:noFill/>
            <a:miter lim="800000"/>
            <a:headEnd/>
            <a:tailEnd/>
          </a:ln>
        </p:spPr>
        <p:txBody>
          <a:bodyPr wrap="none">
            <a:spAutoFit/>
          </a:bodyPr>
          <a:lstStyle/>
          <a:p>
            <a:r>
              <a:rPr lang="en-US" sz="1600"/>
              <a:t>10</a:t>
            </a:r>
          </a:p>
        </p:txBody>
      </p:sp>
      <p:sp>
        <p:nvSpPr>
          <p:cNvPr id="21516" name="Line 111"/>
          <p:cNvSpPr>
            <a:spLocks noChangeShapeType="1"/>
          </p:cNvSpPr>
          <p:nvPr/>
        </p:nvSpPr>
        <p:spPr bwMode="auto">
          <a:xfrm flipV="1">
            <a:off x="355600" y="3911600"/>
            <a:ext cx="228600" cy="195263"/>
          </a:xfrm>
          <a:prstGeom prst="line">
            <a:avLst/>
          </a:prstGeom>
          <a:noFill/>
          <a:ln w="25400">
            <a:solidFill>
              <a:schemeClr val="tx1"/>
            </a:solidFill>
            <a:round/>
            <a:headEnd/>
            <a:tailEnd/>
          </a:ln>
        </p:spPr>
        <p:txBody>
          <a:bodyPr/>
          <a:lstStyle/>
          <a:p>
            <a:endParaRPr lang="en-US"/>
          </a:p>
        </p:txBody>
      </p:sp>
      <p:sp>
        <p:nvSpPr>
          <p:cNvPr id="21517" name="Text Box 112"/>
          <p:cNvSpPr txBox="1">
            <a:spLocks noChangeArrowheads="1"/>
          </p:cNvSpPr>
          <p:nvPr/>
        </p:nvSpPr>
        <p:spPr bwMode="auto">
          <a:xfrm>
            <a:off x="528638" y="3836988"/>
            <a:ext cx="296862" cy="336550"/>
          </a:xfrm>
          <a:prstGeom prst="rect">
            <a:avLst/>
          </a:prstGeom>
          <a:noFill/>
          <a:ln w="9525">
            <a:noFill/>
            <a:miter lim="800000"/>
            <a:headEnd/>
            <a:tailEnd/>
          </a:ln>
        </p:spPr>
        <p:txBody>
          <a:bodyPr wrap="none">
            <a:spAutoFit/>
          </a:bodyPr>
          <a:lstStyle/>
          <a:p>
            <a:r>
              <a:rPr lang="en-US" sz="1600"/>
              <a:t>7</a:t>
            </a:r>
          </a:p>
        </p:txBody>
      </p:sp>
      <p:sp>
        <p:nvSpPr>
          <p:cNvPr id="21518" name="Line 115"/>
          <p:cNvSpPr>
            <a:spLocks noChangeShapeType="1"/>
          </p:cNvSpPr>
          <p:nvPr/>
        </p:nvSpPr>
        <p:spPr bwMode="auto">
          <a:xfrm flipV="1">
            <a:off x="244475" y="4605338"/>
            <a:ext cx="136525" cy="119062"/>
          </a:xfrm>
          <a:prstGeom prst="line">
            <a:avLst/>
          </a:prstGeom>
          <a:noFill/>
          <a:ln w="9525">
            <a:solidFill>
              <a:schemeClr val="tx1"/>
            </a:solidFill>
            <a:round/>
            <a:headEnd/>
            <a:tailEnd/>
          </a:ln>
        </p:spPr>
        <p:txBody>
          <a:bodyPr/>
          <a:lstStyle/>
          <a:p>
            <a:endParaRPr lang="en-US"/>
          </a:p>
        </p:txBody>
      </p:sp>
      <p:sp>
        <p:nvSpPr>
          <p:cNvPr id="21519" name="Line 116"/>
          <p:cNvSpPr>
            <a:spLocks noChangeShapeType="1"/>
          </p:cNvSpPr>
          <p:nvPr/>
        </p:nvSpPr>
        <p:spPr bwMode="auto">
          <a:xfrm flipV="1">
            <a:off x="473075" y="4605338"/>
            <a:ext cx="136525" cy="119062"/>
          </a:xfrm>
          <a:prstGeom prst="line">
            <a:avLst/>
          </a:prstGeom>
          <a:noFill/>
          <a:ln w="9525">
            <a:solidFill>
              <a:schemeClr val="tx1"/>
            </a:solidFill>
            <a:round/>
            <a:headEnd/>
            <a:tailEnd/>
          </a:ln>
        </p:spPr>
        <p:txBody>
          <a:bodyPr/>
          <a:lstStyle/>
          <a:p>
            <a:endParaRPr lang="en-US"/>
          </a:p>
        </p:txBody>
      </p:sp>
      <p:sp>
        <p:nvSpPr>
          <p:cNvPr id="21520" name="Text Box 117"/>
          <p:cNvSpPr txBox="1">
            <a:spLocks noChangeArrowheads="1"/>
          </p:cNvSpPr>
          <p:nvPr/>
        </p:nvSpPr>
        <p:spPr bwMode="auto">
          <a:xfrm>
            <a:off x="6367463" y="2438400"/>
            <a:ext cx="1042987" cy="336550"/>
          </a:xfrm>
          <a:prstGeom prst="rect">
            <a:avLst/>
          </a:prstGeom>
          <a:noFill/>
          <a:ln w="9525">
            <a:noFill/>
            <a:miter lim="800000"/>
            <a:headEnd/>
            <a:tailEnd/>
          </a:ln>
        </p:spPr>
        <p:txBody>
          <a:bodyPr wrap="none">
            <a:spAutoFit/>
          </a:bodyPr>
          <a:lstStyle/>
          <a:p>
            <a:r>
              <a:rPr lang="en-US" sz="1600"/>
              <a:t>Sx7/5,9/3</a:t>
            </a:r>
          </a:p>
        </p:txBody>
      </p:sp>
      <p:sp>
        <p:nvSpPr>
          <p:cNvPr id="21521" name="Line 122"/>
          <p:cNvSpPr>
            <a:spLocks noChangeShapeType="1"/>
          </p:cNvSpPr>
          <p:nvPr/>
        </p:nvSpPr>
        <p:spPr bwMode="auto">
          <a:xfrm flipV="1">
            <a:off x="4378325" y="1722438"/>
            <a:ext cx="136525" cy="119062"/>
          </a:xfrm>
          <a:prstGeom prst="line">
            <a:avLst/>
          </a:prstGeom>
          <a:noFill/>
          <a:ln w="9525">
            <a:solidFill>
              <a:schemeClr val="tx1"/>
            </a:solidFill>
            <a:round/>
            <a:headEnd/>
            <a:tailEnd/>
          </a:ln>
        </p:spPr>
        <p:txBody>
          <a:bodyPr/>
          <a:lstStyle/>
          <a:p>
            <a:endParaRPr lang="en-US"/>
          </a:p>
        </p:txBody>
      </p:sp>
      <p:sp>
        <p:nvSpPr>
          <p:cNvPr id="21522" name="Oval 123"/>
          <p:cNvSpPr>
            <a:spLocks noChangeArrowheads="1"/>
          </p:cNvSpPr>
          <p:nvPr/>
        </p:nvSpPr>
        <p:spPr bwMode="auto">
          <a:xfrm>
            <a:off x="7335838" y="2457450"/>
            <a:ext cx="228600" cy="228600"/>
          </a:xfrm>
          <a:prstGeom prst="ellipse">
            <a:avLst/>
          </a:prstGeom>
          <a:noFill/>
          <a:ln w="9525">
            <a:solidFill>
              <a:schemeClr val="tx1"/>
            </a:solidFill>
            <a:round/>
            <a:headEnd/>
            <a:tailEnd/>
          </a:ln>
        </p:spPr>
        <p:txBody>
          <a:bodyPr wrap="none" anchor="ctr"/>
          <a:lstStyle/>
          <a:p>
            <a:endParaRPr lang="en-US"/>
          </a:p>
        </p:txBody>
      </p:sp>
      <p:sp>
        <p:nvSpPr>
          <p:cNvPr id="21523" name="Text Box 124"/>
          <p:cNvSpPr txBox="1">
            <a:spLocks noChangeArrowheads="1"/>
          </p:cNvSpPr>
          <p:nvPr/>
        </p:nvSpPr>
        <p:spPr bwMode="auto">
          <a:xfrm rot="10800000" flipV="1">
            <a:off x="7283450" y="2406650"/>
            <a:ext cx="296863" cy="336550"/>
          </a:xfrm>
          <a:prstGeom prst="rect">
            <a:avLst/>
          </a:prstGeom>
          <a:noFill/>
          <a:ln w="9525">
            <a:noFill/>
            <a:miter lim="800000"/>
            <a:headEnd/>
            <a:tailEnd/>
          </a:ln>
        </p:spPr>
        <p:txBody>
          <a:bodyPr>
            <a:spAutoFit/>
          </a:bodyPr>
          <a:lstStyle/>
          <a:p>
            <a:r>
              <a:rPr lang="en-US" sz="1600"/>
              <a:t>R</a:t>
            </a:r>
          </a:p>
        </p:txBody>
      </p:sp>
      <p:sp>
        <p:nvSpPr>
          <p:cNvPr id="21524" name="Line 125"/>
          <p:cNvSpPr>
            <a:spLocks noChangeShapeType="1"/>
          </p:cNvSpPr>
          <p:nvPr/>
        </p:nvSpPr>
        <p:spPr bwMode="auto">
          <a:xfrm flipV="1">
            <a:off x="4419600" y="1879600"/>
            <a:ext cx="136525" cy="119063"/>
          </a:xfrm>
          <a:prstGeom prst="line">
            <a:avLst/>
          </a:prstGeom>
          <a:noFill/>
          <a:ln w="9525">
            <a:solidFill>
              <a:schemeClr val="tx1"/>
            </a:solidFill>
            <a:round/>
            <a:headEnd/>
            <a:tailEnd/>
          </a:ln>
        </p:spPr>
        <p:txBody>
          <a:bodyPr/>
          <a:lstStyle/>
          <a:p>
            <a:endParaRPr lang="en-US"/>
          </a:p>
        </p:txBody>
      </p:sp>
      <p:sp>
        <p:nvSpPr>
          <p:cNvPr id="21525" name="Line 127"/>
          <p:cNvSpPr>
            <a:spLocks noChangeShapeType="1"/>
          </p:cNvSpPr>
          <p:nvPr/>
        </p:nvSpPr>
        <p:spPr bwMode="auto">
          <a:xfrm flipV="1">
            <a:off x="7335838" y="2471738"/>
            <a:ext cx="228600" cy="195262"/>
          </a:xfrm>
          <a:prstGeom prst="line">
            <a:avLst/>
          </a:prstGeom>
          <a:noFill/>
          <a:ln w="25400">
            <a:solidFill>
              <a:schemeClr val="tx1"/>
            </a:solidFill>
            <a:round/>
            <a:headEnd/>
            <a:tailEnd/>
          </a:ln>
        </p:spPr>
        <p:txBody>
          <a:bodyPr/>
          <a:lstStyle/>
          <a:p>
            <a:endParaRPr lang="en-US"/>
          </a:p>
        </p:txBody>
      </p:sp>
      <p:sp>
        <p:nvSpPr>
          <p:cNvPr id="21526" name="Text Box 128"/>
          <p:cNvSpPr txBox="1">
            <a:spLocks noChangeArrowheads="1"/>
          </p:cNvSpPr>
          <p:nvPr/>
        </p:nvSpPr>
        <p:spPr bwMode="auto">
          <a:xfrm rot="10800000" flipV="1">
            <a:off x="7496175" y="2438400"/>
            <a:ext cx="296863" cy="336550"/>
          </a:xfrm>
          <a:prstGeom prst="rect">
            <a:avLst/>
          </a:prstGeom>
          <a:noFill/>
          <a:ln w="9525">
            <a:noFill/>
            <a:miter lim="800000"/>
            <a:headEnd/>
            <a:tailEnd/>
          </a:ln>
        </p:spPr>
        <p:txBody>
          <a:bodyPr>
            <a:spAutoFit/>
          </a:bodyPr>
          <a:lstStyle/>
          <a:p>
            <a:r>
              <a:rPr lang="en-US" sz="1600"/>
              <a:t>M</a:t>
            </a:r>
          </a:p>
        </p:txBody>
      </p:sp>
      <p:sp>
        <p:nvSpPr>
          <p:cNvPr id="21527" name="Line 129"/>
          <p:cNvSpPr>
            <a:spLocks noChangeShapeType="1"/>
          </p:cNvSpPr>
          <p:nvPr/>
        </p:nvSpPr>
        <p:spPr bwMode="auto">
          <a:xfrm flipH="1" flipV="1">
            <a:off x="4419600" y="1922463"/>
            <a:ext cx="152400" cy="128587"/>
          </a:xfrm>
          <a:prstGeom prst="line">
            <a:avLst/>
          </a:prstGeom>
          <a:noFill/>
          <a:ln w="9525">
            <a:solidFill>
              <a:schemeClr val="tx1"/>
            </a:solidFill>
            <a:round/>
            <a:headEnd/>
            <a:tailEnd/>
          </a:ln>
        </p:spPr>
        <p:txBody>
          <a:bodyPr/>
          <a:lstStyle/>
          <a:p>
            <a:endParaRPr lang="en-US"/>
          </a:p>
        </p:txBody>
      </p:sp>
      <p:sp>
        <p:nvSpPr>
          <p:cNvPr id="21528" name="Text Box 130"/>
          <p:cNvSpPr txBox="1">
            <a:spLocks noChangeArrowheads="1"/>
          </p:cNvSpPr>
          <p:nvPr/>
        </p:nvSpPr>
        <p:spPr bwMode="auto">
          <a:xfrm rot="10800000" flipV="1">
            <a:off x="4192588" y="1830388"/>
            <a:ext cx="296862" cy="244475"/>
          </a:xfrm>
          <a:prstGeom prst="rect">
            <a:avLst/>
          </a:prstGeom>
          <a:noFill/>
          <a:ln w="9525">
            <a:noFill/>
            <a:miter lim="800000"/>
            <a:headEnd/>
            <a:tailEnd/>
          </a:ln>
        </p:spPr>
        <p:txBody>
          <a:bodyPr>
            <a:spAutoFit/>
          </a:bodyPr>
          <a:lstStyle/>
          <a:p>
            <a:r>
              <a:rPr lang="en-US" sz="1000"/>
              <a:t>M</a:t>
            </a:r>
          </a:p>
        </p:txBody>
      </p:sp>
      <p:sp>
        <p:nvSpPr>
          <p:cNvPr id="21529" name="Text Box 131"/>
          <p:cNvSpPr txBox="1">
            <a:spLocks noChangeArrowheads="1"/>
          </p:cNvSpPr>
          <p:nvPr/>
        </p:nvSpPr>
        <p:spPr bwMode="auto">
          <a:xfrm>
            <a:off x="660400" y="5454650"/>
            <a:ext cx="296863" cy="336550"/>
          </a:xfrm>
          <a:prstGeom prst="rect">
            <a:avLst/>
          </a:prstGeom>
          <a:noFill/>
          <a:ln w="9525">
            <a:noFill/>
            <a:miter lim="800000"/>
            <a:headEnd/>
            <a:tailEnd/>
          </a:ln>
        </p:spPr>
        <p:txBody>
          <a:bodyPr wrap="none">
            <a:spAutoFit/>
          </a:bodyPr>
          <a:lstStyle/>
          <a:p>
            <a:r>
              <a:rPr lang="en-US" sz="1600"/>
              <a:t>2</a:t>
            </a:r>
          </a:p>
        </p:txBody>
      </p:sp>
      <p:sp>
        <p:nvSpPr>
          <p:cNvPr id="21530" name="Text Box 132"/>
          <p:cNvSpPr txBox="1">
            <a:spLocks noChangeArrowheads="1"/>
          </p:cNvSpPr>
          <p:nvPr/>
        </p:nvSpPr>
        <p:spPr bwMode="auto">
          <a:xfrm>
            <a:off x="1322388" y="5410200"/>
            <a:ext cx="319087" cy="336550"/>
          </a:xfrm>
          <a:prstGeom prst="rect">
            <a:avLst/>
          </a:prstGeom>
          <a:noFill/>
          <a:ln w="9525">
            <a:noFill/>
            <a:miter lim="800000"/>
            <a:headEnd/>
            <a:tailEnd/>
          </a:ln>
        </p:spPr>
        <p:txBody>
          <a:bodyPr wrap="none">
            <a:spAutoFit/>
          </a:bodyPr>
          <a:lstStyle/>
          <a:p>
            <a:r>
              <a:rPr lang="en-US" sz="1600"/>
              <a:t>A</a:t>
            </a:r>
          </a:p>
        </p:txBody>
      </p:sp>
      <p:sp>
        <p:nvSpPr>
          <p:cNvPr id="21531" name="Text Box 133"/>
          <p:cNvSpPr txBox="1">
            <a:spLocks noChangeArrowheads="1"/>
          </p:cNvSpPr>
          <p:nvPr/>
        </p:nvSpPr>
        <p:spPr bwMode="auto">
          <a:xfrm>
            <a:off x="1573213" y="5410200"/>
            <a:ext cx="636587" cy="336550"/>
          </a:xfrm>
          <a:prstGeom prst="rect">
            <a:avLst/>
          </a:prstGeom>
          <a:noFill/>
          <a:ln w="9525">
            <a:noFill/>
            <a:miter lim="800000"/>
            <a:headEnd/>
            <a:tailEnd/>
          </a:ln>
        </p:spPr>
        <p:txBody>
          <a:bodyPr wrap="none">
            <a:spAutoFit/>
          </a:bodyPr>
          <a:lstStyle/>
          <a:p>
            <a:r>
              <a:rPr lang="en-US" sz="1600"/>
              <a:t> 4 11</a:t>
            </a:r>
          </a:p>
        </p:txBody>
      </p:sp>
      <p:sp>
        <p:nvSpPr>
          <p:cNvPr id="21532" name="Text Box 135"/>
          <p:cNvSpPr txBox="1">
            <a:spLocks noChangeArrowheads="1"/>
          </p:cNvSpPr>
          <p:nvPr/>
        </p:nvSpPr>
        <p:spPr bwMode="auto">
          <a:xfrm rot="10800000" flipV="1">
            <a:off x="7694613" y="2406650"/>
            <a:ext cx="447675" cy="336550"/>
          </a:xfrm>
          <a:prstGeom prst="rect">
            <a:avLst/>
          </a:prstGeom>
          <a:noFill/>
          <a:ln w="9525">
            <a:noFill/>
            <a:miter lim="800000"/>
            <a:headEnd/>
            <a:tailEnd/>
          </a:ln>
        </p:spPr>
        <p:txBody>
          <a:bodyPr>
            <a:spAutoFit/>
          </a:bodyPr>
          <a:lstStyle/>
          <a:p>
            <a:r>
              <a:rPr lang="en-US" sz="1600"/>
              <a:t>11</a:t>
            </a:r>
          </a:p>
        </p:txBody>
      </p:sp>
      <p:sp>
        <p:nvSpPr>
          <p:cNvPr id="21533" name="Oval 136"/>
          <p:cNvSpPr>
            <a:spLocks noChangeArrowheads="1"/>
          </p:cNvSpPr>
          <p:nvPr/>
        </p:nvSpPr>
        <p:spPr bwMode="auto">
          <a:xfrm>
            <a:off x="4664075" y="2498725"/>
            <a:ext cx="152400" cy="152400"/>
          </a:xfrm>
          <a:prstGeom prst="ellipse">
            <a:avLst/>
          </a:prstGeom>
          <a:noFill/>
          <a:ln w="9525">
            <a:solidFill>
              <a:schemeClr val="tx1"/>
            </a:solidFill>
            <a:round/>
            <a:headEnd/>
            <a:tailEnd/>
          </a:ln>
        </p:spPr>
        <p:txBody>
          <a:bodyPr wrap="none" anchor="ctr"/>
          <a:lstStyle/>
          <a:p>
            <a:endParaRPr lang="en-US"/>
          </a:p>
        </p:txBody>
      </p:sp>
      <p:sp>
        <p:nvSpPr>
          <p:cNvPr id="21534" name="Rectangle 137"/>
          <p:cNvSpPr>
            <a:spLocks noChangeArrowheads="1"/>
          </p:cNvSpPr>
          <p:nvPr/>
        </p:nvSpPr>
        <p:spPr bwMode="auto">
          <a:xfrm>
            <a:off x="8021638"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21535" name="Text Box 138"/>
          <p:cNvSpPr txBox="1">
            <a:spLocks noChangeArrowheads="1"/>
          </p:cNvSpPr>
          <p:nvPr/>
        </p:nvSpPr>
        <p:spPr bwMode="auto">
          <a:xfrm rot="10800000" flipV="1">
            <a:off x="7923213" y="2406650"/>
            <a:ext cx="447675" cy="336550"/>
          </a:xfrm>
          <a:prstGeom prst="rect">
            <a:avLst/>
          </a:prstGeom>
          <a:noFill/>
          <a:ln w="9525">
            <a:noFill/>
            <a:miter lim="800000"/>
            <a:headEnd/>
            <a:tailEnd/>
          </a:ln>
        </p:spPr>
        <p:txBody>
          <a:bodyPr>
            <a:spAutoFit/>
          </a:bodyPr>
          <a:lstStyle/>
          <a:p>
            <a:r>
              <a:rPr lang="en-US" sz="1600"/>
              <a:t>12</a:t>
            </a:r>
          </a:p>
        </p:txBody>
      </p:sp>
      <p:sp>
        <p:nvSpPr>
          <p:cNvPr id="21536" name="Rectangle 139"/>
          <p:cNvSpPr>
            <a:spLocks noChangeArrowheads="1"/>
          </p:cNvSpPr>
          <p:nvPr/>
        </p:nvSpPr>
        <p:spPr bwMode="auto">
          <a:xfrm>
            <a:off x="4700588" y="2751138"/>
            <a:ext cx="152400" cy="152400"/>
          </a:xfrm>
          <a:prstGeom prst="rect">
            <a:avLst/>
          </a:prstGeom>
          <a:noFill/>
          <a:ln w="12700">
            <a:solidFill>
              <a:schemeClr val="tx1"/>
            </a:solidFill>
            <a:miter lim="800000"/>
            <a:headEnd/>
            <a:tailEnd/>
          </a:ln>
        </p:spPr>
        <p:txBody>
          <a:bodyPr wrap="none" anchor="ctr"/>
          <a:lstStyle/>
          <a:p>
            <a:endParaRPr lang="en-US"/>
          </a:p>
        </p:txBody>
      </p:sp>
      <p:sp>
        <p:nvSpPr>
          <p:cNvPr id="21537" name="Oval 140"/>
          <p:cNvSpPr>
            <a:spLocks noChangeArrowheads="1"/>
          </p:cNvSpPr>
          <p:nvPr/>
        </p:nvSpPr>
        <p:spPr bwMode="auto">
          <a:xfrm>
            <a:off x="8250238" y="2457450"/>
            <a:ext cx="228600" cy="228600"/>
          </a:xfrm>
          <a:prstGeom prst="ellipse">
            <a:avLst/>
          </a:prstGeom>
          <a:noFill/>
          <a:ln w="9525">
            <a:solidFill>
              <a:schemeClr val="tx1"/>
            </a:solidFill>
            <a:round/>
            <a:headEnd/>
            <a:tailEnd/>
          </a:ln>
        </p:spPr>
        <p:txBody>
          <a:bodyPr wrap="none" anchor="ctr"/>
          <a:lstStyle/>
          <a:p>
            <a:endParaRPr lang="en-US"/>
          </a:p>
        </p:txBody>
      </p:sp>
      <p:sp>
        <p:nvSpPr>
          <p:cNvPr id="21538" name="Text Box 141"/>
          <p:cNvSpPr txBox="1">
            <a:spLocks noChangeArrowheads="1"/>
          </p:cNvSpPr>
          <p:nvPr/>
        </p:nvSpPr>
        <p:spPr bwMode="auto">
          <a:xfrm rot="10800000" flipV="1">
            <a:off x="8207375" y="2406650"/>
            <a:ext cx="327025" cy="336550"/>
          </a:xfrm>
          <a:prstGeom prst="rect">
            <a:avLst/>
          </a:prstGeom>
          <a:noFill/>
          <a:ln w="9525">
            <a:noFill/>
            <a:miter lim="800000"/>
            <a:headEnd/>
            <a:tailEnd/>
          </a:ln>
        </p:spPr>
        <p:txBody>
          <a:bodyPr>
            <a:spAutoFit/>
          </a:bodyPr>
          <a:lstStyle/>
          <a:p>
            <a:r>
              <a:rPr lang="en-US" sz="1600"/>
              <a:t>R</a:t>
            </a:r>
          </a:p>
        </p:txBody>
      </p:sp>
      <p:sp>
        <p:nvSpPr>
          <p:cNvPr id="21539" name="Line 142"/>
          <p:cNvSpPr>
            <a:spLocks noChangeShapeType="1"/>
          </p:cNvSpPr>
          <p:nvPr/>
        </p:nvSpPr>
        <p:spPr bwMode="auto">
          <a:xfrm flipV="1">
            <a:off x="4267200" y="1879600"/>
            <a:ext cx="136525" cy="119063"/>
          </a:xfrm>
          <a:prstGeom prst="line">
            <a:avLst/>
          </a:prstGeom>
          <a:noFill/>
          <a:ln w="9525">
            <a:solidFill>
              <a:schemeClr val="tx1"/>
            </a:solidFill>
            <a:round/>
            <a:headEnd/>
            <a:tailEnd/>
          </a:ln>
        </p:spPr>
        <p:txBody>
          <a:bodyPr/>
          <a:lstStyle/>
          <a:p>
            <a:endParaRPr lang="en-US"/>
          </a:p>
        </p:txBody>
      </p:sp>
      <p:sp>
        <p:nvSpPr>
          <p:cNvPr id="21540" name="Text Box 143"/>
          <p:cNvSpPr txBox="1">
            <a:spLocks noChangeArrowheads="1"/>
          </p:cNvSpPr>
          <p:nvPr/>
        </p:nvSpPr>
        <p:spPr bwMode="auto">
          <a:xfrm rot="10800000" flipV="1">
            <a:off x="1250950" y="2895600"/>
            <a:ext cx="327025" cy="336550"/>
          </a:xfrm>
          <a:prstGeom prst="rect">
            <a:avLst/>
          </a:prstGeom>
          <a:noFill/>
          <a:ln w="9525">
            <a:noFill/>
            <a:miter lim="800000"/>
            <a:headEnd/>
            <a:tailEnd/>
          </a:ln>
        </p:spPr>
        <p:txBody>
          <a:bodyPr>
            <a:spAutoFit/>
          </a:bodyPr>
          <a:lstStyle/>
          <a:p>
            <a:r>
              <a:rPr lang="en-US" sz="1600"/>
              <a:t>5</a:t>
            </a:r>
          </a:p>
        </p:txBody>
      </p:sp>
      <p:sp>
        <p:nvSpPr>
          <p:cNvPr id="21541" name="Oval 145"/>
          <p:cNvSpPr>
            <a:spLocks noChangeArrowheads="1"/>
          </p:cNvSpPr>
          <p:nvPr/>
        </p:nvSpPr>
        <p:spPr bwMode="auto">
          <a:xfrm>
            <a:off x="1501775" y="2927350"/>
            <a:ext cx="228600" cy="228600"/>
          </a:xfrm>
          <a:prstGeom prst="ellipse">
            <a:avLst/>
          </a:prstGeom>
          <a:noFill/>
          <a:ln w="9525">
            <a:solidFill>
              <a:schemeClr val="tx1"/>
            </a:solidFill>
            <a:round/>
            <a:headEnd/>
            <a:tailEnd/>
          </a:ln>
        </p:spPr>
        <p:txBody>
          <a:bodyPr wrap="none" anchor="ctr"/>
          <a:lstStyle/>
          <a:p>
            <a:endParaRPr lang="en-US"/>
          </a:p>
        </p:txBody>
      </p:sp>
      <p:sp>
        <p:nvSpPr>
          <p:cNvPr id="21542" name="Text Box 146"/>
          <p:cNvSpPr txBox="1">
            <a:spLocks noChangeArrowheads="1"/>
          </p:cNvSpPr>
          <p:nvPr/>
        </p:nvSpPr>
        <p:spPr bwMode="auto">
          <a:xfrm rot="10800000" flipV="1">
            <a:off x="1479550" y="2895600"/>
            <a:ext cx="327025" cy="336550"/>
          </a:xfrm>
          <a:prstGeom prst="rect">
            <a:avLst/>
          </a:prstGeom>
          <a:noFill/>
          <a:ln w="9525">
            <a:noFill/>
            <a:miter lim="800000"/>
            <a:headEnd/>
            <a:tailEnd/>
          </a:ln>
        </p:spPr>
        <p:txBody>
          <a:bodyPr>
            <a:spAutoFit/>
          </a:bodyPr>
          <a:lstStyle/>
          <a:p>
            <a:r>
              <a:rPr lang="en-US" sz="1600"/>
              <a:t>6</a:t>
            </a:r>
          </a:p>
        </p:txBody>
      </p:sp>
      <p:sp>
        <p:nvSpPr>
          <p:cNvPr id="21543" name="Oval 147"/>
          <p:cNvSpPr>
            <a:spLocks noChangeArrowheads="1"/>
          </p:cNvSpPr>
          <p:nvPr/>
        </p:nvSpPr>
        <p:spPr bwMode="auto">
          <a:xfrm>
            <a:off x="4386263" y="2020888"/>
            <a:ext cx="152400" cy="152400"/>
          </a:xfrm>
          <a:prstGeom prst="ellipse">
            <a:avLst/>
          </a:prstGeom>
          <a:noFill/>
          <a:ln w="9525">
            <a:solidFill>
              <a:schemeClr val="tx1"/>
            </a:solidFill>
            <a:round/>
            <a:headEnd/>
            <a:tailEnd/>
          </a:ln>
        </p:spPr>
        <p:txBody>
          <a:bodyPr wrap="none" anchor="ctr"/>
          <a:lstStyle/>
          <a:p>
            <a:endParaRPr lang="en-US"/>
          </a:p>
        </p:txBody>
      </p:sp>
      <p:sp>
        <p:nvSpPr>
          <p:cNvPr id="21544" name="Line 151"/>
          <p:cNvSpPr>
            <a:spLocks noChangeShapeType="1"/>
          </p:cNvSpPr>
          <p:nvPr/>
        </p:nvSpPr>
        <p:spPr bwMode="auto">
          <a:xfrm flipV="1">
            <a:off x="1501775" y="2927350"/>
            <a:ext cx="228600" cy="195263"/>
          </a:xfrm>
          <a:prstGeom prst="line">
            <a:avLst/>
          </a:prstGeom>
          <a:noFill/>
          <a:ln w="25400">
            <a:solidFill>
              <a:schemeClr val="tx1"/>
            </a:solidFill>
            <a:round/>
            <a:headEnd/>
            <a:tailEnd/>
          </a:ln>
        </p:spPr>
        <p:txBody>
          <a:bodyPr/>
          <a:lstStyle/>
          <a:p>
            <a:endParaRPr lang="en-US"/>
          </a:p>
        </p:txBody>
      </p:sp>
      <p:sp>
        <p:nvSpPr>
          <p:cNvPr id="21545" name="Line 152"/>
          <p:cNvSpPr>
            <a:spLocks noChangeShapeType="1"/>
          </p:cNvSpPr>
          <p:nvPr/>
        </p:nvSpPr>
        <p:spPr bwMode="auto">
          <a:xfrm flipH="1" flipV="1">
            <a:off x="1501775" y="2927350"/>
            <a:ext cx="228600" cy="228600"/>
          </a:xfrm>
          <a:prstGeom prst="line">
            <a:avLst/>
          </a:prstGeom>
          <a:noFill/>
          <a:ln w="25400">
            <a:solidFill>
              <a:schemeClr val="tx1"/>
            </a:solidFill>
            <a:round/>
            <a:headEnd/>
            <a:tailEnd/>
          </a:ln>
        </p:spPr>
        <p:txBody>
          <a:bodyPr/>
          <a:lstStyle/>
          <a:p>
            <a:endParaRPr lang="en-US"/>
          </a:p>
        </p:txBody>
      </p:sp>
      <p:sp>
        <p:nvSpPr>
          <p:cNvPr id="21546" name="Line 153"/>
          <p:cNvSpPr>
            <a:spLocks noChangeShapeType="1"/>
          </p:cNvSpPr>
          <p:nvPr/>
        </p:nvSpPr>
        <p:spPr bwMode="auto">
          <a:xfrm flipH="1" flipV="1">
            <a:off x="4378325" y="2049463"/>
            <a:ext cx="152400" cy="128587"/>
          </a:xfrm>
          <a:prstGeom prst="line">
            <a:avLst/>
          </a:prstGeom>
          <a:noFill/>
          <a:ln w="9525">
            <a:solidFill>
              <a:schemeClr val="tx1"/>
            </a:solidFill>
            <a:round/>
            <a:headEnd/>
            <a:tailEnd/>
          </a:ln>
        </p:spPr>
        <p:txBody>
          <a:bodyPr/>
          <a:lstStyle/>
          <a:p>
            <a:endParaRPr lang="en-US"/>
          </a:p>
        </p:txBody>
      </p:sp>
      <p:sp>
        <p:nvSpPr>
          <p:cNvPr id="21547" name="Line 154"/>
          <p:cNvSpPr>
            <a:spLocks noChangeShapeType="1"/>
          </p:cNvSpPr>
          <p:nvPr/>
        </p:nvSpPr>
        <p:spPr bwMode="auto">
          <a:xfrm flipV="1">
            <a:off x="4386263" y="2030413"/>
            <a:ext cx="152400" cy="152400"/>
          </a:xfrm>
          <a:prstGeom prst="line">
            <a:avLst/>
          </a:prstGeom>
          <a:noFill/>
          <a:ln w="9525">
            <a:solidFill>
              <a:schemeClr val="tx1"/>
            </a:solidFill>
            <a:round/>
            <a:headEnd/>
            <a:tailEnd/>
          </a:ln>
        </p:spPr>
        <p:txBody>
          <a:bodyPr/>
          <a:lstStyle/>
          <a:p>
            <a:endParaRPr lang="en-US"/>
          </a:p>
        </p:txBody>
      </p:sp>
      <p:sp>
        <p:nvSpPr>
          <p:cNvPr id="21548" name="Text Box 155"/>
          <p:cNvSpPr txBox="1">
            <a:spLocks noChangeArrowheads="1"/>
          </p:cNvSpPr>
          <p:nvPr/>
        </p:nvSpPr>
        <p:spPr bwMode="auto">
          <a:xfrm rot="10800000" flipV="1">
            <a:off x="4198938" y="1982788"/>
            <a:ext cx="296862" cy="244475"/>
          </a:xfrm>
          <a:prstGeom prst="rect">
            <a:avLst/>
          </a:prstGeom>
          <a:noFill/>
          <a:ln w="9525">
            <a:noFill/>
            <a:miter lim="800000"/>
            <a:headEnd/>
            <a:tailEnd/>
          </a:ln>
        </p:spPr>
        <p:txBody>
          <a:bodyPr>
            <a:spAutoFit/>
          </a:bodyPr>
          <a:lstStyle/>
          <a:p>
            <a:r>
              <a:rPr lang="en-US" sz="1000"/>
              <a:t>6</a:t>
            </a:r>
          </a:p>
        </p:txBody>
      </p:sp>
      <p:sp>
        <p:nvSpPr>
          <p:cNvPr id="21549" name="Line 156"/>
          <p:cNvSpPr>
            <a:spLocks noChangeShapeType="1"/>
          </p:cNvSpPr>
          <p:nvPr/>
        </p:nvSpPr>
        <p:spPr bwMode="auto">
          <a:xfrm flipV="1">
            <a:off x="4703763" y="3057525"/>
            <a:ext cx="152400" cy="152400"/>
          </a:xfrm>
          <a:prstGeom prst="line">
            <a:avLst/>
          </a:prstGeom>
          <a:noFill/>
          <a:ln w="9525">
            <a:solidFill>
              <a:schemeClr val="tx1"/>
            </a:solidFill>
            <a:round/>
            <a:headEnd/>
            <a:tailEnd/>
          </a:ln>
        </p:spPr>
        <p:txBody>
          <a:bodyPr/>
          <a:lstStyle/>
          <a:p>
            <a:endParaRPr lang="en-US"/>
          </a:p>
        </p:txBody>
      </p:sp>
      <p:sp>
        <p:nvSpPr>
          <p:cNvPr id="21550" name="Text Box 157"/>
          <p:cNvSpPr txBox="1">
            <a:spLocks noChangeArrowheads="1"/>
          </p:cNvSpPr>
          <p:nvPr/>
        </p:nvSpPr>
        <p:spPr bwMode="auto">
          <a:xfrm rot="10800000" flipV="1">
            <a:off x="6248400" y="2903538"/>
            <a:ext cx="558800" cy="336550"/>
          </a:xfrm>
          <a:prstGeom prst="rect">
            <a:avLst/>
          </a:prstGeom>
          <a:noFill/>
          <a:ln w="9525">
            <a:noFill/>
            <a:miter lim="800000"/>
            <a:headEnd/>
            <a:tailEnd/>
          </a:ln>
        </p:spPr>
        <p:txBody>
          <a:bodyPr>
            <a:spAutoFit/>
          </a:bodyPr>
          <a:lstStyle/>
          <a:p>
            <a:r>
              <a:rPr lang="en-US" sz="1600"/>
              <a:t>13</a:t>
            </a:r>
          </a:p>
        </p:txBody>
      </p:sp>
      <p:sp>
        <p:nvSpPr>
          <p:cNvPr id="21551" name="Text Box 158"/>
          <p:cNvSpPr txBox="1">
            <a:spLocks noChangeArrowheads="1"/>
          </p:cNvSpPr>
          <p:nvPr/>
        </p:nvSpPr>
        <p:spPr bwMode="auto">
          <a:xfrm>
            <a:off x="950913" y="5592763"/>
            <a:ext cx="268287" cy="274637"/>
          </a:xfrm>
          <a:prstGeom prst="rect">
            <a:avLst/>
          </a:prstGeom>
          <a:noFill/>
          <a:ln w="9525">
            <a:noFill/>
            <a:miter lim="800000"/>
            <a:headEnd/>
            <a:tailEnd/>
          </a:ln>
        </p:spPr>
        <p:txBody>
          <a:bodyPr wrap="none">
            <a:spAutoFit/>
          </a:bodyPr>
          <a:lstStyle/>
          <a:p>
            <a:r>
              <a:rPr lang="en-US" sz="1200"/>
              <a:t>9</a:t>
            </a:r>
          </a:p>
        </p:txBody>
      </p:sp>
      <p:sp>
        <p:nvSpPr>
          <p:cNvPr id="21552" name="Text Box 159"/>
          <p:cNvSpPr txBox="1">
            <a:spLocks noChangeArrowheads="1"/>
          </p:cNvSpPr>
          <p:nvPr/>
        </p:nvSpPr>
        <p:spPr bwMode="auto">
          <a:xfrm>
            <a:off x="1320800" y="5638800"/>
            <a:ext cx="319088" cy="336550"/>
          </a:xfrm>
          <a:prstGeom prst="rect">
            <a:avLst/>
          </a:prstGeom>
          <a:noFill/>
          <a:ln w="9525">
            <a:noFill/>
            <a:miter lim="800000"/>
            <a:headEnd/>
            <a:tailEnd/>
          </a:ln>
        </p:spPr>
        <p:txBody>
          <a:bodyPr wrap="none">
            <a:spAutoFit/>
          </a:bodyPr>
          <a:lstStyle/>
          <a:p>
            <a:r>
              <a:rPr lang="en-US" sz="1600"/>
              <a:t>A</a:t>
            </a:r>
          </a:p>
        </p:txBody>
      </p:sp>
      <p:sp>
        <p:nvSpPr>
          <p:cNvPr id="21553" name="Text Box 160"/>
          <p:cNvSpPr txBox="1">
            <a:spLocks noChangeArrowheads="1"/>
          </p:cNvSpPr>
          <p:nvPr/>
        </p:nvSpPr>
        <p:spPr bwMode="auto">
          <a:xfrm>
            <a:off x="1625600" y="5683250"/>
            <a:ext cx="579438" cy="336550"/>
          </a:xfrm>
          <a:prstGeom prst="rect">
            <a:avLst/>
          </a:prstGeom>
          <a:noFill/>
          <a:ln w="9525">
            <a:noFill/>
            <a:miter lim="800000"/>
            <a:headEnd/>
            <a:tailEnd/>
          </a:ln>
        </p:spPr>
        <p:txBody>
          <a:bodyPr wrap="none">
            <a:spAutoFit/>
          </a:bodyPr>
          <a:lstStyle/>
          <a:p>
            <a:r>
              <a:rPr lang="en-US" sz="1600"/>
              <a:t>5 12</a:t>
            </a:r>
          </a:p>
        </p:txBody>
      </p:sp>
      <p:sp>
        <p:nvSpPr>
          <p:cNvPr id="21554" name="Text Box 161"/>
          <p:cNvSpPr txBox="1">
            <a:spLocks noChangeArrowheads="1"/>
          </p:cNvSpPr>
          <p:nvPr/>
        </p:nvSpPr>
        <p:spPr bwMode="auto">
          <a:xfrm>
            <a:off x="1143000" y="5668963"/>
            <a:ext cx="268288" cy="274637"/>
          </a:xfrm>
          <a:prstGeom prst="rect">
            <a:avLst/>
          </a:prstGeom>
          <a:noFill/>
          <a:ln w="9525">
            <a:noFill/>
            <a:miter lim="800000"/>
            <a:headEnd/>
            <a:tailEnd/>
          </a:ln>
        </p:spPr>
        <p:txBody>
          <a:bodyPr wrap="none">
            <a:spAutoFit/>
          </a:bodyPr>
          <a:lstStyle/>
          <a:p>
            <a:r>
              <a:rPr lang="en-US" sz="1200"/>
              <a:t>1</a:t>
            </a:r>
          </a:p>
        </p:txBody>
      </p:sp>
      <p:sp>
        <p:nvSpPr>
          <p:cNvPr id="21555" name="Text Box 163"/>
          <p:cNvSpPr txBox="1">
            <a:spLocks noChangeArrowheads="1"/>
          </p:cNvSpPr>
          <p:nvPr/>
        </p:nvSpPr>
        <p:spPr bwMode="auto">
          <a:xfrm>
            <a:off x="2209800" y="4889500"/>
            <a:ext cx="1849438" cy="246063"/>
          </a:xfrm>
          <a:prstGeom prst="rect">
            <a:avLst/>
          </a:prstGeom>
          <a:noFill/>
          <a:ln w="9525">
            <a:noFill/>
            <a:miter lim="800000"/>
            <a:headEnd/>
            <a:tailEnd/>
          </a:ln>
        </p:spPr>
        <p:txBody>
          <a:bodyPr wrap="none">
            <a:spAutoFit/>
          </a:bodyPr>
          <a:lstStyle/>
          <a:p>
            <a:r>
              <a:rPr lang="en-US" sz="1000" b="1"/>
              <a:t>OLA POINT 6 CANCELLED </a:t>
            </a:r>
          </a:p>
        </p:txBody>
      </p:sp>
      <p:sp>
        <p:nvSpPr>
          <p:cNvPr id="21556" name="Rectangle 164"/>
          <p:cNvSpPr>
            <a:spLocks noChangeArrowheads="1"/>
          </p:cNvSpPr>
          <p:nvPr/>
        </p:nvSpPr>
        <p:spPr bwMode="auto">
          <a:xfrm>
            <a:off x="2209800" y="4967288"/>
            <a:ext cx="1819275" cy="366712"/>
          </a:xfrm>
          <a:prstGeom prst="rect">
            <a:avLst/>
          </a:prstGeom>
          <a:noFill/>
          <a:ln w="9525">
            <a:noFill/>
            <a:miter lim="800000"/>
            <a:headEnd/>
            <a:tailEnd/>
          </a:ln>
        </p:spPr>
        <p:txBody>
          <a:bodyPr wrap="none">
            <a:spAutoFit/>
          </a:bodyPr>
          <a:lstStyle/>
          <a:p>
            <a:r>
              <a:rPr lang="en-US" sz="1000" b="1"/>
              <a:t>DUE TO WRONG SERVER</a:t>
            </a:r>
            <a:r>
              <a:rPr lang="en-US" b="1"/>
              <a:t>.</a:t>
            </a:r>
          </a:p>
        </p:txBody>
      </p:sp>
      <p:sp>
        <p:nvSpPr>
          <p:cNvPr id="21557" name="Rectangle 166"/>
          <p:cNvSpPr>
            <a:spLocks noChangeArrowheads="1"/>
          </p:cNvSpPr>
          <p:nvPr/>
        </p:nvSpPr>
        <p:spPr bwMode="auto">
          <a:xfrm>
            <a:off x="2209800" y="5119688"/>
            <a:ext cx="1139825" cy="366712"/>
          </a:xfrm>
          <a:prstGeom prst="rect">
            <a:avLst/>
          </a:prstGeom>
          <a:noFill/>
          <a:ln w="9525">
            <a:noFill/>
            <a:miter lim="800000"/>
            <a:headEnd/>
            <a:tailEnd/>
          </a:ln>
        </p:spPr>
        <p:txBody>
          <a:bodyPr wrap="none">
            <a:spAutoFit/>
          </a:bodyPr>
          <a:lstStyle/>
          <a:p>
            <a:r>
              <a:rPr lang="en-US" sz="1000" b="1"/>
              <a:t>SCORE IS 5-12</a:t>
            </a:r>
            <a:r>
              <a:rPr lang="en-US" b="1"/>
              <a:t>.</a:t>
            </a:r>
          </a:p>
        </p:txBody>
      </p:sp>
      <p:sp>
        <p:nvSpPr>
          <p:cNvPr id="59561" name="Rectangle 169"/>
          <p:cNvSpPr>
            <a:spLocks noChangeArrowheads="1"/>
          </p:cNvSpPr>
          <p:nvPr/>
        </p:nvSpPr>
        <p:spPr bwMode="auto">
          <a:xfrm>
            <a:off x="-15875" y="5192713"/>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#3 serves into the net, and the team that is serving loses the next three rallies.</a:t>
            </a:r>
            <a:endParaRPr lang="en-US" sz="4400">
              <a:solidFill>
                <a:srgbClr val="33CC33"/>
              </a:solidFill>
            </a:endParaRPr>
          </a:p>
        </p:txBody>
      </p:sp>
      <p:sp>
        <p:nvSpPr>
          <p:cNvPr id="59562" name="Oval 170"/>
          <p:cNvSpPr>
            <a:spLocks noChangeArrowheads="1"/>
          </p:cNvSpPr>
          <p:nvPr/>
        </p:nvSpPr>
        <p:spPr bwMode="auto">
          <a:xfrm>
            <a:off x="6577013" y="2935288"/>
            <a:ext cx="228600" cy="228600"/>
          </a:xfrm>
          <a:prstGeom prst="ellipse">
            <a:avLst/>
          </a:prstGeom>
          <a:noFill/>
          <a:ln w="9525">
            <a:solidFill>
              <a:schemeClr val="tx1"/>
            </a:solidFill>
            <a:round/>
            <a:headEnd/>
            <a:tailEnd/>
          </a:ln>
        </p:spPr>
        <p:txBody>
          <a:bodyPr wrap="none" anchor="ctr"/>
          <a:lstStyle/>
          <a:p>
            <a:endParaRPr lang="en-US"/>
          </a:p>
        </p:txBody>
      </p:sp>
      <p:sp>
        <p:nvSpPr>
          <p:cNvPr id="59563" name="Text Box 171"/>
          <p:cNvSpPr txBox="1">
            <a:spLocks noChangeArrowheads="1"/>
          </p:cNvSpPr>
          <p:nvPr/>
        </p:nvSpPr>
        <p:spPr bwMode="auto">
          <a:xfrm rot="10800000" flipV="1">
            <a:off x="6530975" y="2873375"/>
            <a:ext cx="327025" cy="336550"/>
          </a:xfrm>
          <a:prstGeom prst="rect">
            <a:avLst/>
          </a:prstGeom>
          <a:noFill/>
          <a:ln w="9525">
            <a:noFill/>
            <a:miter lim="800000"/>
            <a:headEnd/>
            <a:tailEnd/>
          </a:ln>
        </p:spPr>
        <p:txBody>
          <a:bodyPr>
            <a:spAutoFit/>
          </a:bodyPr>
          <a:lstStyle/>
          <a:p>
            <a:r>
              <a:rPr lang="en-US" sz="1600"/>
              <a:t>R</a:t>
            </a:r>
          </a:p>
        </p:txBody>
      </p:sp>
      <p:sp>
        <p:nvSpPr>
          <p:cNvPr id="59564" name="Line 172"/>
          <p:cNvSpPr>
            <a:spLocks noChangeShapeType="1"/>
          </p:cNvSpPr>
          <p:nvPr/>
        </p:nvSpPr>
        <p:spPr bwMode="auto">
          <a:xfrm flipV="1">
            <a:off x="4267200" y="1998663"/>
            <a:ext cx="152400" cy="152400"/>
          </a:xfrm>
          <a:prstGeom prst="line">
            <a:avLst/>
          </a:prstGeom>
          <a:noFill/>
          <a:ln w="9525">
            <a:solidFill>
              <a:schemeClr val="tx1"/>
            </a:solidFill>
            <a:round/>
            <a:headEnd/>
            <a:tailEnd/>
          </a:ln>
        </p:spPr>
        <p:txBody>
          <a:bodyPr/>
          <a:lstStyle/>
          <a:p>
            <a:endParaRPr lang="en-US"/>
          </a:p>
        </p:txBody>
      </p:sp>
      <p:sp>
        <p:nvSpPr>
          <p:cNvPr id="59565" name="Text Box 173"/>
          <p:cNvSpPr txBox="1">
            <a:spLocks noChangeArrowheads="1"/>
          </p:cNvSpPr>
          <p:nvPr/>
        </p:nvSpPr>
        <p:spPr bwMode="auto">
          <a:xfrm rot="10800000" flipV="1">
            <a:off x="1219200" y="3365500"/>
            <a:ext cx="327025" cy="336550"/>
          </a:xfrm>
          <a:prstGeom prst="rect">
            <a:avLst/>
          </a:prstGeom>
          <a:noFill/>
          <a:ln w="9525">
            <a:noFill/>
            <a:miter lim="800000"/>
            <a:headEnd/>
            <a:tailEnd/>
          </a:ln>
        </p:spPr>
        <p:txBody>
          <a:bodyPr>
            <a:spAutoFit/>
          </a:bodyPr>
          <a:lstStyle/>
          <a:p>
            <a:r>
              <a:rPr lang="en-US" sz="1600"/>
              <a:t>6</a:t>
            </a:r>
          </a:p>
        </p:txBody>
      </p:sp>
      <p:sp>
        <p:nvSpPr>
          <p:cNvPr id="59566" name="Oval 174"/>
          <p:cNvSpPr>
            <a:spLocks noChangeArrowheads="1"/>
          </p:cNvSpPr>
          <p:nvPr/>
        </p:nvSpPr>
        <p:spPr bwMode="auto">
          <a:xfrm>
            <a:off x="1470025" y="3397250"/>
            <a:ext cx="228600" cy="228600"/>
          </a:xfrm>
          <a:prstGeom prst="ellipse">
            <a:avLst/>
          </a:prstGeom>
          <a:noFill/>
          <a:ln w="9525">
            <a:solidFill>
              <a:schemeClr val="tx1"/>
            </a:solidFill>
            <a:round/>
            <a:headEnd/>
            <a:tailEnd/>
          </a:ln>
        </p:spPr>
        <p:txBody>
          <a:bodyPr wrap="none" anchor="ctr"/>
          <a:lstStyle/>
          <a:p>
            <a:endParaRPr lang="en-US"/>
          </a:p>
        </p:txBody>
      </p:sp>
      <p:sp>
        <p:nvSpPr>
          <p:cNvPr id="59567" name="Text Box 175"/>
          <p:cNvSpPr txBox="1">
            <a:spLocks noChangeArrowheads="1"/>
          </p:cNvSpPr>
          <p:nvPr/>
        </p:nvSpPr>
        <p:spPr bwMode="auto">
          <a:xfrm rot="10800000" flipV="1">
            <a:off x="1425575" y="3321050"/>
            <a:ext cx="327025" cy="336550"/>
          </a:xfrm>
          <a:prstGeom prst="rect">
            <a:avLst/>
          </a:prstGeom>
          <a:noFill/>
          <a:ln w="9525">
            <a:noFill/>
            <a:miter lim="800000"/>
            <a:headEnd/>
            <a:tailEnd/>
          </a:ln>
        </p:spPr>
        <p:txBody>
          <a:bodyPr>
            <a:spAutoFit/>
          </a:bodyPr>
          <a:lstStyle/>
          <a:p>
            <a:r>
              <a:rPr lang="en-US" sz="1600"/>
              <a:t>R</a:t>
            </a:r>
          </a:p>
        </p:txBody>
      </p:sp>
      <p:sp>
        <p:nvSpPr>
          <p:cNvPr id="59568" name="Line 176"/>
          <p:cNvSpPr>
            <a:spLocks noChangeShapeType="1"/>
          </p:cNvSpPr>
          <p:nvPr/>
        </p:nvSpPr>
        <p:spPr bwMode="auto">
          <a:xfrm flipV="1">
            <a:off x="4703763" y="3213100"/>
            <a:ext cx="152400" cy="152400"/>
          </a:xfrm>
          <a:prstGeom prst="line">
            <a:avLst/>
          </a:prstGeom>
          <a:noFill/>
          <a:ln w="9525">
            <a:solidFill>
              <a:schemeClr val="tx1"/>
            </a:solidFill>
            <a:round/>
            <a:headEnd/>
            <a:tailEnd/>
          </a:ln>
        </p:spPr>
        <p:txBody>
          <a:bodyPr/>
          <a:lstStyle/>
          <a:p>
            <a:endParaRPr lang="en-US"/>
          </a:p>
        </p:txBody>
      </p:sp>
      <p:sp>
        <p:nvSpPr>
          <p:cNvPr id="59569" name="Text Box 177"/>
          <p:cNvSpPr txBox="1">
            <a:spLocks noChangeArrowheads="1"/>
          </p:cNvSpPr>
          <p:nvPr/>
        </p:nvSpPr>
        <p:spPr bwMode="auto">
          <a:xfrm rot="10800000" flipV="1">
            <a:off x="6151563" y="3357563"/>
            <a:ext cx="481012" cy="336550"/>
          </a:xfrm>
          <a:prstGeom prst="rect">
            <a:avLst/>
          </a:prstGeom>
          <a:noFill/>
          <a:ln w="9525">
            <a:noFill/>
            <a:miter lim="800000"/>
            <a:headEnd/>
            <a:tailEnd/>
          </a:ln>
        </p:spPr>
        <p:txBody>
          <a:bodyPr>
            <a:spAutoFit/>
          </a:bodyPr>
          <a:lstStyle/>
          <a:p>
            <a:r>
              <a:rPr lang="en-US" sz="1600"/>
              <a:t>14</a:t>
            </a:r>
          </a:p>
        </p:txBody>
      </p:sp>
      <p:sp>
        <p:nvSpPr>
          <p:cNvPr id="59570" name="Oval 178"/>
          <p:cNvSpPr>
            <a:spLocks noChangeArrowheads="1"/>
          </p:cNvSpPr>
          <p:nvPr/>
        </p:nvSpPr>
        <p:spPr bwMode="auto">
          <a:xfrm>
            <a:off x="6480175" y="3392488"/>
            <a:ext cx="228600" cy="228600"/>
          </a:xfrm>
          <a:prstGeom prst="ellipse">
            <a:avLst/>
          </a:prstGeom>
          <a:noFill/>
          <a:ln w="9525">
            <a:solidFill>
              <a:schemeClr val="tx1"/>
            </a:solidFill>
            <a:round/>
            <a:headEnd/>
            <a:tailEnd/>
          </a:ln>
        </p:spPr>
        <p:txBody>
          <a:bodyPr wrap="none" anchor="ctr"/>
          <a:lstStyle/>
          <a:p>
            <a:endParaRPr lang="en-US"/>
          </a:p>
        </p:txBody>
      </p:sp>
      <p:sp>
        <p:nvSpPr>
          <p:cNvPr id="59571" name="Text Box 179"/>
          <p:cNvSpPr txBox="1">
            <a:spLocks noChangeArrowheads="1"/>
          </p:cNvSpPr>
          <p:nvPr/>
        </p:nvSpPr>
        <p:spPr bwMode="auto">
          <a:xfrm rot="10800000" flipV="1">
            <a:off x="6426200" y="3316288"/>
            <a:ext cx="327025" cy="336550"/>
          </a:xfrm>
          <a:prstGeom prst="rect">
            <a:avLst/>
          </a:prstGeom>
          <a:noFill/>
          <a:ln w="9525">
            <a:noFill/>
            <a:miter lim="800000"/>
            <a:headEnd/>
            <a:tailEnd/>
          </a:ln>
        </p:spPr>
        <p:txBody>
          <a:bodyPr>
            <a:spAutoFit/>
          </a:bodyPr>
          <a:lstStyle/>
          <a:p>
            <a:r>
              <a:rPr lang="en-US" sz="1600"/>
              <a:t>R</a:t>
            </a:r>
          </a:p>
        </p:txBody>
      </p:sp>
      <p:sp>
        <p:nvSpPr>
          <p:cNvPr id="59572" name="Line 180"/>
          <p:cNvSpPr>
            <a:spLocks noChangeShapeType="1"/>
          </p:cNvSpPr>
          <p:nvPr/>
        </p:nvSpPr>
        <p:spPr bwMode="auto">
          <a:xfrm flipV="1">
            <a:off x="4348163" y="2182813"/>
            <a:ext cx="152400" cy="152400"/>
          </a:xfrm>
          <a:prstGeom prst="line">
            <a:avLst/>
          </a:prstGeom>
          <a:noFill/>
          <a:ln w="9525">
            <a:solidFill>
              <a:schemeClr val="tx1"/>
            </a:solidFill>
            <a:round/>
            <a:headEnd/>
            <a:tailEnd/>
          </a:ln>
        </p:spPr>
        <p:txBody>
          <a:bodyPr/>
          <a:lstStyle/>
          <a:p>
            <a:endParaRPr lang="en-US"/>
          </a:p>
        </p:txBody>
      </p:sp>
      <p:sp>
        <p:nvSpPr>
          <p:cNvPr id="59573" name="Oval 181"/>
          <p:cNvSpPr>
            <a:spLocks noChangeArrowheads="1"/>
          </p:cNvSpPr>
          <p:nvPr/>
        </p:nvSpPr>
        <p:spPr bwMode="auto">
          <a:xfrm>
            <a:off x="1470025" y="3913188"/>
            <a:ext cx="228600" cy="228600"/>
          </a:xfrm>
          <a:prstGeom prst="ellipse">
            <a:avLst/>
          </a:prstGeom>
          <a:noFill/>
          <a:ln w="9525">
            <a:solidFill>
              <a:schemeClr val="tx1"/>
            </a:solidFill>
            <a:round/>
            <a:headEnd/>
            <a:tailEnd/>
          </a:ln>
        </p:spPr>
        <p:txBody>
          <a:bodyPr wrap="none" anchor="ctr"/>
          <a:lstStyle/>
          <a:p>
            <a:endParaRPr lang="en-US"/>
          </a:p>
        </p:txBody>
      </p:sp>
      <p:sp>
        <p:nvSpPr>
          <p:cNvPr id="59574" name="Text Box 182"/>
          <p:cNvSpPr txBox="1">
            <a:spLocks noChangeArrowheads="1"/>
          </p:cNvSpPr>
          <p:nvPr/>
        </p:nvSpPr>
        <p:spPr bwMode="auto">
          <a:xfrm rot="10800000" flipV="1">
            <a:off x="1219200" y="3854450"/>
            <a:ext cx="327025" cy="336550"/>
          </a:xfrm>
          <a:prstGeom prst="rect">
            <a:avLst/>
          </a:prstGeom>
          <a:noFill/>
          <a:ln w="9525">
            <a:noFill/>
            <a:miter lim="800000"/>
            <a:headEnd/>
            <a:tailEnd/>
          </a:ln>
        </p:spPr>
        <p:txBody>
          <a:bodyPr>
            <a:spAutoFit/>
          </a:bodyPr>
          <a:lstStyle/>
          <a:p>
            <a:r>
              <a:rPr lang="en-US" sz="1600"/>
              <a:t>7</a:t>
            </a:r>
          </a:p>
        </p:txBody>
      </p:sp>
      <p:sp>
        <p:nvSpPr>
          <p:cNvPr id="59575" name="Text Box 183"/>
          <p:cNvSpPr txBox="1">
            <a:spLocks noChangeArrowheads="1"/>
          </p:cNvSpPr>
          <p:nvPr/>
        </p:nvSpPr>
        <p:spPr bwMode="auto">
          <a:xfrm rot="10800000" flipV="1">
            <a:off x="1425575" y="3854450"/>
            <a:ext cx="327025" cy="336550"/>
          </a:xfrm>
          <a:prstGeom prst="rect">
            <a:avLst/>
          </a:prstGeom>
          <a:noFill/>
          <a:ln w="9525">
            <a:noFill/>
            <a:miter lim="800000"/>
            <a:headEnd/>
            <a:tailEnd/>
          </a:ln>
        </p:spPr>
        <p:txBody>
          <a:bodyPr>
            <a:spAutoFit/>
          </a:bodyPr>
          <a:lstStyle/>
          <a:p>
            <a:r>
              <a:rPr lang="en-US" sz="1600"/>
              <a:t>R</a:t>
            </a:r>
          </a:p>
        </p:txBody>
      </p:sp>
      <p:sp>
        <p:nvSpPr>
          <p:cNvPr id="59576" name="Line 184"/>
          <p:cNvSpPr>
            <a:spLocks noChangeShapeType="1"/>
          </p:cNvSpPr>
          <p:nvPr/>
        </p:nvSpPr>
        <p:spPr bwMode="auto">
          <a:xfrm flipV="1">
            <a:off x="4729163" y="3373438"/>
            <a:ext cx="152400" cy="152400"/>
          </a:xfrm>
          <a:prstGeom prst="line">
            <a:avLst/>
          </a:prstGeom>
          <a:noFill/>
          <a:ln w="9525">
            <a:solidFill>
              <a:schemeClr val="tx1"/>
            </a:solidFill>
            <a:round/>
            <a:headEnd/>
            <a:tailEnd/>
          </a:ln>
        </p:spPr>
        <p:txBody>
          <a:bodyPr/>
          <a:lstStyle/>
          <a:p>
            <a:endParaRPr lang="en-US"/>
          </a:p>
        </p:txBody>
      </p:sp>
      <p:sp>
        <p:nvSpPr>
          <p:cNvPr id="59577" name="Text Box 185"/>
          <p:cNvSpPr txBox="1">
            <a:spLocks noChangeArrowheads="1"/>
          </p:cNvSpPr>
          <p:nvPr/>
        </p:nvSpPr>
        <p:spPr bwMode="auto">
          <a:xfrm rot="10800000" flipV="1">
            <a:off x="6151563" y="3849688"/>
            <a:ext cx="481012" cy="336550"/>
          </a:xfrm>
          <a:prstGeom prst="rect">
            <a:avLst/>
          </a:prstGeom>
          <a:noFill/>
          <a:ln w="9525">
            <a:noFill/>
            <a:miter lim="800000"/>
            <a:headEnd/>
            <a:tailEnd/>
          </a:ln>
        </p:spPr>
        <p:txBody>
          <a:bodyPr>
            <a:spAutoFit/>
          </a:bodyPr>
          <a:lstStyle/>
          <a:p>
            <a:r>
              <a:rPr lang="en-US" sz="1600"/>
              <a:t>15</a:t>
            </a:r>
          </a:p>
        </p:txBody>
      </p:sp>
      <p:sp>
        <p:nvSpPr>
          <p:cNvPr id="59578" name="Rectangle 186"/>
          <p:cNvSpPr>
            <a:spLocks noChangeArrowheads="1"/>
          </p:cNvSpPr>
          <p:nvPr/>
        </p:nvSpPr>
        <p:spPr bwMode="auto">
          <a:xfrm>
            <a:off x="15875" y="4083050"/>
            <a:ext cx="9144000" cy="2743200"/>
          </a:xfrm>
          <a:prstGeom prst="rect">
            <a:avLst/>
          </a:prstGeom>
          <a:solidFill>
            <a:srgbClr val="FFFFCC"/>
          </a:solidFill>
          <a:ln w="9525">
            <a:noFill/>
            <a:miter lim="800000"/>
            <a:headEnd/>
            <a:tailEnd/>
          </a:ln>
        </p:spPr>
        <p:txBody>
          <a:bodyPr anchor="ctr"/>
          <a:lstStyle/>
          <a:p>
            <a:pPr algn="ctr"/>
            <a:r>
              <a:rPr lang="en-US" sz="2600">
                <a:solidFill>
                  <a:srgbClr val="33CC33"/>
                </a:solidFill>
              </a:rPr>
              <a:t>Newnan #8 serves out of bounds.  The first service round is now complete.  The opponent’s point associated with the last loss of rally for this service round is recorded in red pen.  A red pen is used for the rest of this service round.  When the second service round is complete, the SK changes back to blue or black ink to complete the third service round.</a:t>
            </a:r>
          </a:p>
        </p:txBody>
      </p:sp>
      <p:sp>
        <p:nvSpPr>
          <p:cNvPr id="59579" name="Oval 187"/>
          <p:cNvSpPr>
            <a:spLocks noChangeArrowheads="1"/>
          </p:cNvSpPr>
          <p:nvPr/>
        </p:nvSpPr>
        <p:spPr bwMode="auto">
          <a:xfrm>
            <a:off x="6480175" y="3908425"/>
            <a:ext cx="228600" cy="228600"/>
          </a:xfrm>
          <a:prstGeom prst="ellipse">
            <a:avLst/>
          </a:prstGeom>
          <a:noFill/>
          <a:ln w="9525">
            <a:solidFill>
              <a:schemeClr val="tx1"/>
            </a:solidFill>
            <a:round/>
            <a:headEnd/>
            <a:tailEnd/>
          </a:ln>
        </p:spPr>
        <p:txBody>
          <a:bodyPr wrap="none" anchor="ctr"/>
          <a:lstStyle/>
          <a:p>
            <a:endParaRPr lang="en-US"/>
          </a:p>
        </p:txBody>
      </p:sp>
      <p:sp>
        <p:nvSpPr>
          <p:cNvPr id="59580" name="Text Box 188"/>
          <p:cNvSpPr txBox="1">
            <a:spLocks noChangeArrowheads="1"/>
          </p:cNvSpPr>
          <p:nvPr/>
        </p:nvSpPr>
        <p:spPr bwMode="auto">
          <a:xfrm rot="10800000" flipV="1">
            <a:off x="6426200" y="3854450"/>
            <a:ext cx="327025" cy="336550"/>
          </a:xfrm>
          <a:prstGeom prst="rect">
            <a:avLst/>
          </a:prstGeom>
          <a:noFill/>
          <a:ln w="9525">
            <a:noFill/>
            <a:miter lim="800000"/>
            <a:headEnd/>
            <a:tailEnd/>
          </a:ln>
        </p:spPr>
        <p:txBody>
          <a:bodyPr>
            <a:spAutoFit/>
          </a:bodyPr>
          <a:lstStyle/>
          <a:p>
            <a:r>
              <a:rPr lang="en-US" sz="1600"/>
              <a:t>R</a:t>
            </a:r>
          </a:p>
        </p:txBody>
      </p:sp>
      <p:sp>
        <p:nvSpPr>
          <p:cNvPr id="59581" name="Line 189"/>
          <p:cNvSpPr>
            <a:spLocks noChangeShapeType="1"/>
          </p:cNvSpPr>
          <p:nvPr/>
        </p:nvSpPr>
        <p:spPr bwMode="auto">
          <a:xfrm flipV="1">
            <a:off x="4348163" y="2360613"/>
            <a:ext cx="152400" cy="152400"/>
          </a:xfrm>
          <a:prstGeom prst="line">
            <a:avLst/>
          </a:prstGeom>
          <a:noFill/>
          <a:ln w="9525">
            <a:solidFill>
              <a:srgbClr val="FF0000"/>
            </a:solidFill>
            <a:round/>
            <a:headEnd/>
            <a:tailEnd/>
          </a:ln>
        </p:spPr>
        <p:txBody>
          <a:bodyPr/>
          <a:lstStyle/>
          <a:p>
            <a:endParaRPr lang="en-US"/>
          </a:p>
        </p:txBody>
      </p:sp>
      <p:sp>
        <p:nvSpPr>
          <p:cNvPr id="59582" name="Text Box 190"/>
          <p:cNvSpPr txBox="1">
            <a:spLocks noChangeArrowheads="1"/>
          </p:cNvSpPr>
          <p:nvPr/>
        </p:nvSpPr>
        <p:spPr bwMode="auto">
          <a:xfrm rot="10800000" flipV="1">
            <a:off x="2133600" y="1492250"/>
            <a:ext cx="327025" cy="336550"/>
          </a:xfrm>
          <a:prstGeom prst="rect">
            <a:avLst/>
          </a:prstGeom>
          <a:noFill/>
          <a:ln w="9525">
            <a:noFill/>
            <a:miter lim="800000"/>
            <a:headEnd/>
            <a:tailEnd/>
          </a:ln>
        </p:spPr>
        <p:txBody>
          <a:bodyPr>
            <a:spAutoFit/>
          </a:bodyPr>
          <a:lstStyle/>
          <a:p>
            <a:r>
              <a:rPr lang="en-US" sz="1600">
                <a:solidFill>
                  <a:srgbClr val="FF5050"/>
                </a:solidFill>
              </a:rPr>
              <a:t>8</a:t>
            </a:r>
          </a:p>
        </p:txBody>
      </p:sp>
      <p:sp>
        <p:nvSpPr>
          <p:cNvPr id="59583" name="Rectangle 191"/>
          <p:cNvSpPr>
            <a:spLocks noChangeArrowheads="1"/>
          </p:cNvSpPr>
          <p:nvPr/>
        </p:nvSpPr>
        <p:spPr bwMode="auto">
          <a:xfrm>
            <a:off x="15875" y="5410200"/>
            <a:ext cx="9144000" cy="1447800"/>
          </a:xfrm>
          <a:prstGeom prst="rect">
            <a:avLst/>
          </a:prstGeom>
          <a:solidFill>
            <a:srgbClr val="FFFFCC"/>
          </a:solidFill>
          <a:ln w="9525">
            <a:noFill/>
            <a:miter lim="800000"/>
            <a:headEnd/>
            <a:tailEnd/>
          </a:ln>
        </p:spPr>
        <p:txBody>
          <a:bodyPr anchor="ctr"/>
          <a:lstStyle/>
          <a:p>
            <a:pPr algn="ctr"/>
            <a:r>
              <a:rPr lang="en-US" sz="2800">
                <a:solidFill>
                  <a:srgbClr val="33CC33"/>
                </a:solidFill>
              </a:rPr>
              <a:t>OLA #11 serves into the net.</a:t>
            </a:r>
            <a:endParaRPr lang="en-US" sz="4400">
              <a:solidFill>
                <a:schemeClr val="tx2"/>
              </a:solidFill>
            </a:endParaRPr>
          </a:p>
        </p:txBody>
      </p:sp>
      <p:sp>
        <p:nvSpPr>
          <p:cNvPr id="59586" name="Oval 194"/>
          <p:cNvSpPr>
            <a:spLocks noChangeArrowheads="1"/>
          </p:cNvSpPr>
          <p:nvPr/>
        </p:nvSpPr>
        <p:spPr bwMode="auto">
          <a:xfrm>
            <a:off x="2376488" y="1549400"/>
            <a:ext cx="228600" cy="228600"/>
          </a:xfrm>
          <a:prstGeom prst="ellipse">
            <a:avLst/>
          </a:prstGeom>
          <a:noFill/>
          <a:ln w="9525">
            <a:solidFill>
              <a:srgbClr val="FF0000"/>
            </a:solidFill>
            <a:round/>
            <a:headEnd/>
            <a:tailEnd/>
          </a:ln>
        </p:spPr>
        <p:txBody>
          <a:bodyPr wrap="none" anchor="ctr"/>
          <a:lstStyle/>
          <a:p>
            <a:endParaRPr lang="en-US"/>
          </a:p>
        </p:txBody>
      </p:sp>
      <p:sp>
        <p:nvSpPr>
          <p:cNvPr id="59587" name="Text Box 195"/>
          <p:cNvSpPr txBox="1">
            <a:spLocks noChangeArrowheads="1"/>
          </p:cNvSpPr>
          <p:nvPr/>
        </p:nvSpPr>
        <p:spPr bwMode="auto">
          <a:xfrm rot="10800000" flipV="1">
            <a:off x="2339975" y="1492250"/>
            <a:ext cx="327025" cy="336550"/>
          </a:xfrm>
          <a:prstGeom prst="rect">
            <a:avLst/>
          </a:prstGeom>
          <a:noFill/>
          <a:ln w="9525">
            <a:noFill/>
            <a:miter lim="800000"/>
            <a:headEnd/>
            <a:tailEnd/>
          </a:ln>
        </p:spPr>
        <p:txBody>
          <a:bodyPr>
            <a:spAutoFit/>
          </a:bodyPr>
          <a:lstStyle/>
          <a:p>
            <a:r>
              <a:rPr lang="en-US" sz="1600">
                <a:solidFill>
                  <a:srgbClr val="FF5050"/>
                </a:solidFill>
              </a:rPr>
              <a:t>R</a:t>
            </a:r>
          </a:p>
        </p:txBody>
      </p:sp>
      <p:sp>
        <p:nvSpPr>
          <p:cNvPr id="59589" name="Text Box 197"/>
          <p:cNvSpPr txBox="1">
            <a:spLocks noChangeArrowheads="1"/>
          </p:cNvSpPr>
          <p:nvPr/>
        </p:nvSpPr>
        <p:spPr bwMode="auto">
          <a:xfrm rot="10800000" flipV="1">
            <a:off x="7010400" y="1520825"/>
            <a:ext cx="533400" cy="336550"/>
          </a:xfrm>
          <a:prstGeom prst="rect">
            <a:avLst/>
          </a:prstGeom>
          <a:noFill/>
          <a:ln w="9525">
            <a:noFill/>
            <a:miter lim="800000"/>
            <a:headEnd/>
            <a:tailEnd/>
          </a:ln>
        </p:spPr>
        <p:txBody>
          <a:bodyPr>
            <a:spAutoFit/>
          </a:bodyPr>
          <a:lstStyle/>
          <a:p>
            <a:r>
              <a:rPr lang="en-US" sz="1600">
                <a:solidFill>
                  <a:srgbClr val="FF5050"/>
                </a:solidFill>
              </a:rPr>
              <a:t>16</a:t>
            </a:r>
          </a:p>
        </p:txBody>
      </p:sp>
      <p:sp>
        <p:nvSpPr>
          <p:cNvPr id="59591" name="Line 199"/>
          <p:cNvSpPr>
            <a:spLocks noChangeShapeType="1"/>
          </p:cNvSpPr>
          <p:nvPr/>
        </p:nvSpPr>
        <p:spPr bwMode="auto">
          <a:xfrm flipV="1">
            <a:off x="4724400" y="3492500"/>
            <a:ext cx="152400" cy="152400"/>
          </a:xfrm>
          <a:prstGeom prst="line">
            <a:avLst/>
          </a:prstGeom>
          <a:noFill/>
          <a:ln w="9525">
            <a:solidFill>
              <a:srgbClr val="FF0000"/>
            </a:solidFill>
            <a:round/>
            <a:headEnd/>
            <a:tailEnd/>
          </a:ln>
        </p:spPr>
        <p:txBody>
          <a:bodyPr/>
          <a:lstStyle/>
          <a:p>
            <a:endParaRPr lang="en-US"/>
          </a:p>
        </p:txBody>
      </p:sp>
      <p:sp>
        <p:nvSpPr>
          <p:cNvPr id="21585" name="Rectangle 202"/>
          <p:cNvSpPr>
            <a:spLocks noChangeArrowheads="1"/>
          </p:cNvSpPr>
          <p:nvPr/>
        </p:nvSpPr>
        <p:spPr bwMode="auto">
          <a:xfrm>
            <a:off x="7777163"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21586" name="Rectangle 202"/>
          <p:cNvSpPr>
            <a:spLocks noChangeArrowheads="1"/>
          </p:cNvSpPr>
          <p:nvPr/>
        </p:nvSpPr>
        <p:spPr bwMode="auto">
          <a:xfrm>
            <a:off x="1806575" y="2927350"/>
            <a:ext cx="228600" cy="228600"/>
          </a:xfrm>
          <a:prstGeom prst="rect">
            <a:avLst/>
          </a:prstGeom>
          <a:noFill/>
          <a:ln w="19050">
            <a:solidFill>
              <a:schemeClr val="tx1"/>
            </a:solidFill>
            <a:miter lim="800000"/>
            <a:headEnd/>
            <a:tailEnd/>
          </a:ln>
        </p:spPr>
        <p:txBody>
          <a:bodyPr wrap="none" anchor="ctr"/>
          <a:lstStyle/>
          <a:p>
            <a:endParaRPr lang="en-US"/>
          </a:p>
        </p:txBody>
      </p:sp>
      <p:sp>
        <p:nvSpPr>
          <p:cNvPr id="21587" name="Text Box 141"/>
          <p:cNvSpPr txBox="1">
            <a:spLocks noChangeArrowheads="1"/>
          </p:cNvSpPr>
          <p:nvPr/>
        </p:nvSpPr>
        <p:spPr bwMode="auto">
          <a:xfrm rot="10800000" flipV="1">
            <a:off x="1730375" y="2895600"/>
            <a:ext cx="327025" cy="336550"/>
          </a:xfrm>
          <a:prstGeom prst="rect">
            <a:avLst/>
          </a:prstGeom>
          <a:noFill/>
          <a:ln w="9525">
            <a:noFill/>
            <a:miter lim="800000"/>
            <a:headEnd/>
            <a:tailEnd/>
          </a:ln>
        </p:spPr>
        <p:txBody>
          <a:bodyPr>
            <a:spAutoFit/>
          </a:bodyPr>
          <a:lstStyle/>
          <a:p>
            <a:r>
              <a:rPr lang="en-US" sz="1600"/>
              <a:t>R</a:t>
            </a:r>
          </a:p>
        </p:txBody>
      </p:sp>
      <p:sp>
        <p:nvSpPr>
          <p:cNvPr id="21588" name="Rectangle 139"/>
          <p:cNvSpPr>
            <a:spLocks noChangeArrowheads="1"/>
          </p:cNvSpPr>
          <p:nvPr/>
        </p:nvSpPr>
        <p:spPr bwMode="auto">
          <a:xfrm>
            <a:off x="4700588" y="2903538"/>
            <a:ext cx="152400" cy="152400"/>
          </a:xfrm>
          <a:prstGeom prst="rect">
            <a:avLst/>
          </a:prstGeom>
          <a:noFill/>
          <a:ln w="12700">
            <a:solidFill>
              <a:schemeClr val="tx1"/>
            </a:solidFill>
            <a:miter lim="800000"/>
            <a:headEnd/>
            <a:tailEnd/>
          </a:ln>
        </p:spPr>
        <p:txBody>
          <a:bodyPr wrap="none" anchor="ctr"/>
          <a:lstStyle/>
          <a:p>
            <a:endParaRPr lang="en-US"/>
          </a:p>
        </p:txBody>
      </p:sp>
      <p:sp>
        <p:nvSpPr>
          <p:cNvPr id="21589" name="Line 111"/>
          <p:cNvSpPr>
            <a:spLocks noChangeShapeType="1"/>
          </p:cNvSpPr>
          <p:nvPr/>
        </p:nvSpPr>
        <p:spPr bwMode="auto">
          <a:xfrm flipV="1">
            <a:off x="355600" y="3465513"/>
            <a:ext cx="228600" cy="195262"/>
          </a:xfrm>
          <a:prstGeom prst="line">
            <a:avLst/>
          </a:prstGeom>
          <a:noFill/>
          <a:ln w="25400">
            <a:solidFill>
              <a:schemeClr val="tx1"/>
            </a:solidFill>
            <a:round/>
            <a:headEnd/>
            <a:tailEnd/>
          </a:ln>
        </p:spPr>
        <p:txBody>
          <a:bodyPr/>
          <a:lstStyle/>
          <a:p>
            <a:endParaRPr lang="en-US"/>
          </a:p>
        </p:txBody>
      </p:sp>
      <p:pic>
        <p:nvPicPr>
          <p:cNvPr id="191"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21150" y="152400"/>
            <a:ext cx="933450" cy="933450"/>
          </a:xfrm>
          <a:prstGeom prst="rect">
            <a:avLst/>
          </a:prstGeom>
          <a:noFill/>
          <a:ln w="9525">
            <a:noFill/>
            <a:miter lim="800000"/>
            <a:headEnd/>
            <a:tailEnd/>
          </a:ln>
        </p:spPr>
      </p:pic>
      <p:sp>
        <p:nvSpPr>
          <p:cNvPr id="21591" name="Text Box 107"/>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21592" name="Oval 108"/>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21593" name="Text Box 109"/>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561"/>
                                        </p:tgtEl>
                                        <p:attrNameLst>
                                          <p:attrName>style.visibility</p:attrName>
                                        </p:attrNameLst>
                                      </p:cBhvr>
                                      <p:to>
                                        <p:strVal val="visible"/>
                                      </p:to>
                                    </p:set>
                                    <p:animEffect transition="in" filter="fade">
                                      <p:cBhvr>
                                        <p:cTn id="7" dur="1000"/>
                                        <p:tgtEl>
                                          <p:spTgt spid="59561"/>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91"/>
                                        </p:tgtEl>
                                      </p:cBhvr>
                                    </p:animEffect>
                                    <p:set>
                                      <p:cBhvr>
                                        <p:cTn id="15" dur="1" fill="hold">
                                          <p:stCondLst>
                                            <p:cond delay="499"/>
                                          </p:stCondLst>
                                        </p:cTn>
                                        <p:tgtEl>
                                          <p:spTgt spid="191"/>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59561"/>
                                        </p:tgtEl>
                                      </p:cBhvr>
                                    </p:animEffect>
                                    <p:set>
                                      <p:cBhvr>
                                        <p:cTn id="19" dur="1" fill="hold">
                                          <p:stCondLst>
                                            <p:cond delay="1999"/>
                                          </p:stCondLst>
                                        </p:cTn>
                                        <p:tgtEl>
                                          <p:spTgt spid="59561"/>
                                        </p:tgtEl>
                                        <p:attrNameLst>
                                          <p:attrName>style.visibility</p:attrName>
                                        </p:attrNameLst>
                                      </p:cBhvr>
                                      <p:to>
                                        <p:strVal val="hidden"/>
                                      </p:to>
                                    </p:set>
                                  </p:childTnLst>
                                </p:cTn>
                              </p:par>
                            </p:childTnLst>
                          </p:cTn>
                        </p:par>
                        <p:par>
                          <p:cTn id="20" fill="hold" nodeType="afterGroup">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59562"/>
                                        </p:tgtEl>
                                        <p:attrNameLst>
                                          <p:attrName>style.visibility</p:attrName>
                                        </p:attrNameLst>
                                      </p:cBhvr>
                                      <p:to>
                                        <p:strVal val="visible"/>
                                      </p:to>
                                    </p:set>
                                    <p:animEffect transition="in" filter="circle(in)">
                                      <p:cBhvr>
                                        <p:cTn id="23" dur="2000"/>
                                        <p:tgtEl>
                                          <p:spTgt spid="59562"/>
                                        </p:tgtEl>
                                      </p:cBhvr>
                                    </p:animEffect>
                                  </p:childTnLst>
                                </p:cTn>
                              </p:par>
                            </p:childTnLst>
                          </p:cTn>
                        </p:par>
                        <p:par>
                          <p:cTn id="24" fill="hold" nodeType="afterGroup">
                            <p:stCondLst>
                              <p:cond delay="4500"/>
                            </p:stCondLst>
                            <p:childTnLst>
                              <p:par>
                                <p:cTn id="25" presetID="22" presetClass="entr" presetSubtype="8" fill="hold" nodeType="afterEffect">
                                  <p:stCondLst>
                                    <p:cond delay="0"/>
                                  </p:stCondLst>
                                  <p:childTnLst>
                                    <p:set>
                                      <p:cBhvr>
                                        <p:cTn id="26" dur="1" fill="hold">
                                          <p:stCondLst>
                                            <p:cond delay="0"/>
                                          </p:stCondLst>
                                        </p:cTn>
                                        <p:tgtEl>
                                          <p:spTgt spid="59563"/>
                                        </p:tgtEl>
                                        <p:attrNameLst>
                                          <p:attrName>style.visibility</p:attrName>
                                        </p:attrNameLst>
                                      </p:cBhvr>
                                      <p:to>
                                        <p:strVal val="visible"/>
                                      </p:to>
                                    </p:set>
                                    <p:animEffect transition="in" filter="wipe(left)">
                                      <p:cBhvr>
                                        <p:cTn id="27" dur="2000"/>
                                        <p:tgtEl>
                                          <p:spTgt spid="59563"/>
                                        </p:tgtEl>
                                      </p:cBhvr>
                                    </p:animEffect>
                                  </p:childTnLst>
                                </p:cTn>
                              </p:par>
                            </p:childTnLst>
                          </p:cTn>
                        </p:par>
                        <p:par>
                          <p:cTn id="28" fill="hold" nodeType="afterGroup">
                            <p:stCondLst>
                              <p:cond delay="6500"/>
                            </p:stCondLst>
                            <p:childTnLst>
                              <p:par>
                                <p:cTn id="29" presetID="22" presetClass="entr" presetSubtype="1" fill="hold" grpId="0" nodeType="afterEffect">
                                  <p:stCondLst>
                                    <p:cond delay="0"/>
                                  </p:stCondLst>
                                  <p:childTnLst>
                                    <p:set>
                                      <p:cBhvr>
                                        <p:cTn id="30" dur="1" fill="hold">
                                          <p:stCondLst>
                                            <p:cond delay="0"/>
                                          </p:stCondLst>
                                        </p:cTn>
                                        <p:tgtEl>
                                          <p:spTgt spid="59564"/>
                                        </p:tgtEl>
                                        <p:attrNameLst>
                                          <p:attrName>style.visibility</p:attrName>
                                        </p:attrNameLst>
                                      </p:cBhvr>
                                      <p:to>
                                        <p:strVal val="visible"/>
                                      </p:to>
                                    </p:set>
                                    <p:animEffect transition="in" filter="wipe(up)">
                                      <p:cBhvr>
                                        <p:cTn id="31" dur="2000"/>
                                        <p:tgtEl>
                                          <p:spTgt spid="59564"/>
                                        </p:tgtEl>
                                      </p:cBhvr>
                                    </p:animEffect>
                                  </p:childTnLst>
                                </p:cTn>
                              </p:par>
                            </p:childTnLst>
                          </p:cTn>
                        </p:par>
                        <p:par>
                          <p:cTn id="32" fill="hold" nodeType="afterGroup">
                            <p:stCondLst>
                              <p:cond delay="8500"/>
                            </p:stCondLst>
                            <p:childTnLst>
                              <p:par>
                                <p:cTn id="33" presetID="22" presetClass="entr" presetSubtype="8" fill="hold" nodeType="afterEffect">
                                  <p:stCondLst>
                                    <p:cond delay="0"/>
                                  </p:stCondLst>
                                  <p:childTnLst>
                                    <p:set>
                                      <p:cBhvr>
                                        <p:cTn id="34" dur="1" fill="hold">
                                          <p:stCondLst>
                                            <p:cond delay="0"/>
                                          </p:stCondLst>
                                        </p:cTn>
                                        <p:tgtEl>
                                          <p:spTgt spid="59565"/>
                                        </p:tgtEl>
                                        <p:attrNameLst>
                                          <p:attrName>style.visibility</p:attrName>
                                        </p:attrNameLst>
                                      </p:cBhvr>
                                      <p:to>
                                        <p:strVal val="visible"/>
                                      </p:to>
                                    </p:set>
                                    <p:animEffect transition="in" filter="wipe(left)">
                                      <p:cBhvr>
                                        <p:cTn id="35" dur="2000"/>
                                        <p:tgtEl>
                                          <p:spTgt spid="59565"/>
                                        </p:tgtEl>
                                      </p:cBhvr>
                                    </p:animEffect>
                                  </p:childTnLst>
                                </p:cTn>
                              </p:par>
                            </p:childTnLst>
                          </p:cTn>
                        </p:par>
                        <p:par>
                          <p:cTn id="36" fill="hold" nodeType="afterGroup">
                            <p:stCondLst>
                              <p:cond delay="10500"/>
                            </p:stCondLst>
                            <p:childTnLst>
                              <p:par>
                                <p:cTn id="37" presetID="6" presetClass="entr" presetSubtype="16" fill="hold" grpId="0" nodeType="afterEffect">
                                  <p:stCondLst>
                                    <p:cond delay="0"/>
                                  </p:stCondLst>
                                  <p:childTnLst>
                                    <p:set>
                                      <p:cBhvr>
                                        <p:cTn id="38" dur="1" fill="hold">
                                          <p:stCondLst>
                                            <p:cond delay="0"/>
                                          </p:stCondLst>
                                        </p:cTn>
                                        <p:tgtEl>
                                          <p:spTgt spid="59566"/>
                                        </p:tgtEl>
                                        <p:attrNameLst>
                                          <p:attrName>style.visibility</p:attrName>
                                        </p:attrNameLst>
                                      </p:cBhvr>
                                      <p:to>
                                        <p:strVal val="visible"/>
                                      </p:to>
                                    </p:set>
                                    <p:animEffect transition="in" filter="circle(in)">
                                      <p:cBhvr>
                                        <p:cTn id="39" dur="2000"/>
                                        <p:tgtEl>
                                          <p:spTgt spid="59566"/>
                                        </p:tgtEl>
                                      </p:cBhvr>
                                    </p:animEffect>
                                  </p:childTnLst>
                                </p:cTn>
                              </p:par>
                            </p:childTnLst>
                          </p:cTn>
                        </p:par>
                        <p:par>
                          <p:cTn id="40" fill="hold" nodeType="afterGroup">
                            <p:stCondLst>
                              <p:cond delay="12500"/>
                            </p:stCondLst>
                            <p:childTnLst>
                              <p:par>
                                <p:cTn id="41" presetID="22" presetClass="entr" presetSubtype="8" fill="hold" nodeType="afterEffect">
                                  <p:stCondLst>
                                    <p:cond delay="0"/>
                                  </p:stCondLst>
                                  <p:childTnLst>
                                    <p:set>
                                      <p:cBhvr>
                                        <p:cTn id="42" dur="1" fill="hold">
                                          <p:stCondLst>
                                            <p:cond delay="0"/>
                                          </p:stCondLst>
                                        </p:cTn>
                                        <p:tgtEl>
                                          <p:spTgt spid="59567"/>
                                        </p:tgtEl>
                                        <p:attrNameLst>
                                          <p:attrName>style.visibility</p:attrName>
                                        </p:attrNameLst>
                                      </p:cBhvr>
                                      <p:to>
                                        <p:strVal val="visible"/>
                                      </p:to>
                                    </p:set>
                                    <p:animEffect transition="in" filter="wipe(left)">
                                      <p:cBhvr>
                                        <p:cTn id="43" dur="2000"/>
                                        <p:tgtEl>
                                          <p:spTgt spid="59567"/>
                                        </p:tgtEl>
                                      </p:cBhvr>
                                    </p:animEffect>
                                  </p:childTnLst>
                                </p:cTn>
                              </p:par>
                            </p:childTnLst>
                          </p:cTn>
                        </p:par>
                        <p:par>
                          <p:cTn id="44" fill="hold" nodeType="afterGroup">
                            <p:stCondLst>
                              <p:cond delay="14500"/>
                            </p:stCondLst>
                            <p:childTnLst>
                              <p:par>
                                <p:cTn id="45" presetID="22" presetClass="entr" presetSubtype="1" fill="hold" grpId="0" nodeType="afterEffect">
                                  <p:stCondLst>
                                    <p:cond delay="0"/>
                                  </p:stCondLst>
                                  <p:childTnLst>
                                    <p:set>
                                      <p:cBhvr>
                                        <p:cTn id="46" dur="1" fill="hold">
                                          <p:stCondLst>
                                            <p:cond delay="0"/>
                                          </p:stCondLst>
                                        </p:cTn>
                                        <p:tgtEl>
                                          <p:spTgt spid="59568"/>
                                        </p:tgtEl>
                                        <p:attrNameLst>
                                          <p:attrName>style.visibility</p:attrName>
                                        </p:attrNameLst>
                                      </p:cBhvr>
                                      <p:to>
                                        <p:strVal val="visible"/>
                                      </p:to>
                                    </p:set>
                                    <p:animEffect transition="in" filter="wipe(up)">
                                      <p:cBhvr>
                                        <p:cTn id="47" dur="2000"/>
                                        <p:tgtEl>
                                          <p:spTgt spid="59568"/>
                                        </p:tgtEl>
                                      </p:cBhvr>
                                    </p:animEffect>
                                  </p:childTnLst>
                                </p:cTn>
                              </p:par>
                            </p:childTnLst>
                          </p:cTn>
                        </p:par>
                        <p:par>
                          <p:cTn id="48" fill="hold" nodeType="afterGroup">
                            <p:stCondLst>
                              <p:cond delay="16500"/>
                            </p:stCondLst>
                            <p:childTnLst>
                              <p:par>
                                <p:cTn id="49" presetID="22" presetClass="entr" presetSubtype="8" fill="hold" nodeType="afterEffect">
                                  <p:stCondLst>
                                    <p:cond delay="0"/>
                                  </p:stCondLst>
                                  <p:childTnLst>
                                    <p:set>
                                      <p:cBhvr>
                                        <p:cTn id="50" dur="1" fill="hold">
                                          <p:stCondLst>
                                            <p:cond delay="0"/>
                                          </p:stCondLst>
                                        </p:cTn>
                                        <p:tgtEl>
                                          <p:spTgt spid="59569"/>
                                        </p:tgtEl>
                                        <p:attrNameLst>
                                          <p:attrName>style.visibility</p:attrName>
                                        </p:attrNameLst>
                                      </p:cBhvr>
                                      <p:to>
                                        <p:strVal val="visible"/>
                                      </p:to>
                                    </p:set>
                                    <p:animEffect transition="in" filter="wipe(left)">
                                      <p:cBhvr>
                                        <p:cTn id="51" dur="2000"/>
                                        <p:tgtEl>
                                          <p:spTgt spid="59569"/>
                                        </p:tgtEl>
                                      </p:cBhvr>
                                    </p:animEffect>
                                  </p:childTnLst>
                                </p:cTn>
                              </p:par>
                            </p:childTnLst>
                          </p:cTn>
                        </p:par>
                        <p:par>
                          <p:cTn id="52" fill="hold" nodeType="afterGroup">
                            <p:stCondLst>
                              <p:cond delay="18500"/>
                            </p:stCondLst>
                            <p:childTnLst>
                              <p:par>
                                <p:cTn id="53" presetID="6" presetClass="entr" presetSubtype="16" fill="hold" grpId="0" nodeType="afterEffect">
                                  <p:stCondLst>
                                    <p:cond delay="0"/>
                                  </p:stCondLst>
                                  <p:childTnLst>
                                    <p:set>
                                      <p:cBhvr>
                                        <p:cTn id="54" dur="1" fill="hold">
                                          <p:stCondLst>
                                            <p:cond delay="0"/>
                                          </p:stCondLst>
                                        </p:cTn>
                                        <p:tgtEl>
                                          <p:spTgt spid="59570"/>
                                        </p:tgtEl>
                                        <p:attrNameLst>
                                          <p:attrName>style.visibility</p:attrName>
                                        </p:attrNameLst>
                                      </p:cBhvr>
                                      <p:to>
                                        <p:strVal val="visible"/>
                                      </p:to>
                                    </p:set>
                                    <p:animEffect transition="in" filter="circle(in)">
                                      <p:cBhvr>
                                        <p:cTn id="55" dur="2000"/>
                                        <p:tgtEl>
                                          <p:spTgt spid="59570"/>
                                        </p:tgtEl>
                                      </p:cBhvr>
                                    </p:animEffect>
                                  </p:childTnLst>
                                </p:cTn>
                              </p:par>
                            </p:childTnLst>
                          </p:cTn>
                        </p:par>
                        <p:par>
                          <p:cTn id="56" fill="hold" nodeType="afterGroup">
                            <p:stCondLst>
                              <p:cond delay="20500"/>
                            </p:stCondLst>
                            <p:childTnLst>
                              <p:par>
                                <p:cTn id="57" presetID="22" presetClass="entr" presetSubtype="8" fill="hold" nodeType="afterEffect">
                                  <p:stCondLst>
                                    <p:cond delay="0"/>
                                  </p:stCondLst>
                                  <p:childTnLst>
                                    <p:set>
                                      <p:cBhvr>
                                        <p:cTn id="58" dur="1" fill="hold">
                                          <p:stCondLst>
                                            <p:cond delay="0"/>
                                          </p:stCondLst>
                                        </p:cTn>
                                        <p:tgtEl>
                                          <p:spTgt spid="59571"/>
                                        </p:tgtEl>
                                        <p:attrNameLst>
                                          <p:attrName>style.visibility</p:attrName>
                                        </p:attrNameLst>
                                      </p:cBhvr>
                                      <p:to>
                                        <p:strVal val="visible"/>
                                      </p:to>
                                    </p:set>
                                    <p:animEffect transition="in" filter="wipe(left)">
                                      <p:cBhvr>
                                        <p:cTn id="59" dur="2000"/>
                                        <p:tgtEl>
                                          <p:spTgt spid="59571"/>
                                        </p:tgtEl>
                                      </p:cBhvr>
                                    </p:animEffect>
                                  </p:childTnLst>
                                </p:cTn>
                              </p:par>
                            </p:childTnLst>
                          </p:cTn>
                        </p:par>
                        <p:par>
                          <p:cTn id="60" fill="hold" nodeType="afterGroup">
                            <p:stCondLst>
                              <p:cond delay="22500"/>
                            </p:stCondLst>
                            <p:childTnLst>
                              <p:par>
                                <p:cTn id="61" presetID="22" presetClass="entr" presetSubtype="1" fill="hold" grpId="0" nodeType="afterEffect">
                                  <p:stCondLst>
                                    <p:cond delay="0"/>
                                  </p:stCondLst>
                                  <p:childTnLst>
                                    <p:set>
                                      <p:cBhvr>
                                        <p:cTn id="62" dur="1" fill="hold">
                                          <p:stCondLst>
                                            <p:cond delay="0"/>
                                          </p:stCondLst>
                                        </p:cTn>
                                        <p:tgtEl>
                                          <p:spTgt spid="59572"/>
                                        </p:tgtEl>
                                        <p:attrNameLst>
                                          <p:attrName>style.visibility</p:attrName>
                                        </p:attrNameLst>
                                      </p:cBhvr>
                                      <p:to>
                                        <p:strVal val="visible"/>
                                      </p:to>
                                    </p:set>
                                    <p:animEffect transition="in" filter="wipe(up)">
                                      <p:cBhvr>
                                        <p:cTn id="63" dur="2000"/>
                                        <p:tgtEl>
                                          <p:spTgt spid="59572"/>
                                        </p:tgtEl>
                                      </p:cBhvr>
                                    </p:animEffect>
                                  </p:childTnLst>
                                </p:cTn>
                              </p:par>
                            </p:childTnLst>
                          </p:cTn>
                        </p:par>
                        <p:par>
                          <p:cTn id="64" fill="hold" nodeType="afterGroup">
                            <p:stCondLst>
                              <p:cond delay="24500"/>
                            </p:stCondLst>
                            <p:childTnLst>
                              <p:par>
                                <p:cTn id="65" presetID="22" presetClass="entr" presetSubtype="8" fill="hold" nodeType="afterEffect">
                                  <p:stCondLst>
                                    <p:cond delay="0"/>
                                  </p:stCondLst>
                                  <p:childTnLst>
                                    <p:set>
                                      <p:cBhvr>
                                        <p:cTn id="66" dur="1" fill="hold">
                                          <p:stCondLst>
                                            <p:cond delay="0"/>
                                          </p:stCondLst>
                                        </p:cTn>
                                        <p:tgtEl>
                                          <p:spTgt spid="59574"/>
                                        </p:tgtEl>
                                        <p:attrNameLst>
                                          <p:attrName>style.visibility</p:attrName>
                                        </p:attrNameLst>
                                      </p:cBhvr>
                                      <p:to>
                                        <p:strVal val="visible"/>
                                      </p:to>
                                    </p:set>
                                    <p:animEffect transition="in" filter="wipe(left)">
                                      <p:cBhvr>
                                        <p:cTn id="67" dur="2000"/>
                                        <p:tgtEl>
                                          <p:spTgt spid="59574"/>
                                        </p:tgtEl>
                                      </p:cBhvr>
                                    </p:animEffect>
                                  </p:childTnLst>
                                </p:cTn>
                              </p:par>
                            </p:childTnLst>
                          </p:cTn>
                        </p:par>
                        <p:par>
                          <p:cTn id="68" fill="hold" nodeType="afterGroup">
                            <p:stCondLst>
                              <p:cond delay="26500"/>
                            </p:stCondLst>
                            <p:childTnLst>
                              <p:par>
                                <p:cTn id="69" presetID="6" presetClass="entr" presetSubtype="16" fill="hold" grpId="0" nodeType="afterEffect">
                                  <p:stCondLst>
                                    <p:cond delay="0"/>
                                  </p:stCondLst>
                                  <p:childTnLst>
                                    <p:set>
                                      <p:cBhvr>
                                        <p:cTn id="70" dur="1" fill="hold">
                                          <p:stCondLst>
                                            <p:cond delay="0"/>
                                          </p:stCondLst>
                                        </p:cTn>
                                        <p:tgtEl>
                                          <p:spTgt spid="59573"/>
                                        </p:tgtEl>
                                        <p:attrNameLst>
                                          <p:attrName>style.visibility</p:attrName>
                                        </p:attrNameLst>
                                      </p:cBhvr>
                                      <p:to>
                                        <p:strVal val="visible"/>
                                      </p:to>
                                    </p:set>
                                    <p:animEffect transition="in" filter="circle(in)">
                                      <p:cBhvr>
                                        <p:cTn id="71" dur="2000"/>
                                        <p:tgtEl>
                                          <p:spTgt spid="59573"/>
                                        </p:tgtEl>
                                      </p:cBhvr>
                                    </p:animEffect>
                                  </p:childTnLst>
                                </p:cTn>
                              </p:par>
                            </p:childTnLst>
                          </p:cTn>
                        </p:par>
                        <p:par>
                          <p:cTn id="72" fill="hold" nodeType="afterGroup">
                            <p:stCondLst>
                              <p:cond delay="28500"/>
                            </p:stCondLst>
                            <p:childTnLst>
                              <p:par>
                                <p:cTn id="73" presetID="22" presetClass="entr" presetSubtype="8" fill="hold" nodeType="afterEffect">
                                  <p:stCondLst>
                                    <p:cond delay="0"/>
                                  </p:stCondLst>
                                  <p:childTnLst>
                                    <p:set>
                                      <p:cBhvr>
                                        <p:cTn id="74" dur="1" fill="hold">
                                          <p:stCondLst>
                                            <p:cond delay="0"/>
                                          </p:stCondLst>
                                        </p:cTn>
                                        <p:tgtEl>
                                          <p:spTgt spid="59575"/>
                                        </p:tgtEl>
                                        <p:attrNameLst>
                                          <p:attrName>style.visibility</p:attrName>
                                        </p:attrNameLst>
                                      </p:cBhvr>
                                      <p:to>
                                        <p:strVal val="visible"/>
                                      </p:to>
                                    </p:set>
                                    <p:animEffect transition="in" filter="wipe(left)">
                                      <p:cBhvr>
                                        <p:cTn id="75" dur="2000"/>
                                        <p:tgtEl>
                                          <p:spTgt spid="59575"/>
                                        </p:tgtEl>
                                      </p:cBhvr>
                                    </p:animEffect>
                                  </p:childTnLst>
                                </p:cTn>
                              </p:par>
                            </p:childTnLst>
                          </p:cTn>
                        </p:par>
                        <p:par>
                          <p:cTn id="76" fill="hold" nodeType="afterGroup">
                            <p:stCondLst>
                              <p:cond delay="30500"/>
                            </p:stCondLst>
                            <p:childTnLst>
                              <p:par>
                                <p:cTn id="77" presetID="22" presetClass="entr" presetSubtype="1" fill="hold" grpId="0" nodeType="afterEffect">
                                  <p:stCondLst>
                                    <p:cond delay="0"/>
                                  </p:stCondLst>
                                  <p:childTnLst>
                                    <p:set>
                                      <p:cBhvr>
                                        <p:cTn id="78" dur="1" fill="hold">
                                          <p:stCondLst>
                                            <p:cond delay="0"/>
                                          </p:stCondLst>
                                        </p:cTn>
                                        <p:tgtEl>
                                          <p:spTgt spid="59576"/>
                                        </p:tgtEl>
                                        <p:attrNameLst>
                                          <p:attrName>style.visibility</p:attrName>
                                        </p:attrNameLst>
                                      </p:cBhvr>
                                      <p:to>
                                        <p:strVal val="visible"/>
                                      </p:to>
                                    </p:set>
                                    <p:animEffect transition="in" filter="wipe(up)">
                                      <p:cBhvr>
                                        <p:cTn id="79" dur="2000"/>
                                        <p:tgtEl>
                                          <p:spTgt spid="59576"/>
                                        </p:tgtEl>
                                      </p:cBhvr>
                                    </p:animEffect>
                                  </p:childTnLst>
                                </p:cTn>
                              </p:par>
                            </p:childTnLst>
                          </p:cTn>
                        </p:par>
                        <p:par>
                          <p:cTn id="80" fill="hold" nodeType="afterGroup">
                            <p:stCondLst>
                              <p:cond delay="32500"/>
                            </p:stCondLst>
                            <p:childTnLst>
                              <p:par>
                                <p:cTn id="81" presetID="22" presetClass="entr" presetSubtype="8" fill="hold" nodeType="afterEffect">
                                  <p:stCondLst>
                                    <p:cond delay="0"/>
                                  </p:stCondLst>
                                  <p:childTnLst>
                                    <p:set>
                                      <p:cBhvr>
                                        <p:cTn id="82" dur="1" fill="hold">
                                          <p:stCondLst>
                                            <p:cond delay="0"/>
                                          </p:stCondLst>
                                        </p:cTn>
                                        <p:tgtEl>
                                          <p:spTgt spid="59577"/>
                                        </p:tgtEl>
                                        <p:attrNameLst>
                                          <p:attrName>style.visibility</p:attrName>
                                        </p:attrNameLst>
                                      </p:cBhvr>
                                      <p:to>
                                        <p:strVal val="visible"/>
                                      </p:to>
                                    </p:set>
                                    <p:animEffect transition="in" filter="wipe(left)">
                                      <p:cBhvr>
                                        <p:cTn id="83" dur="2000"/>
                                        <p:tgtEl>
                                          <p:spTgt spid="59577"/>
                                        </p:tgtEl>
                                      </p:cBhvr>
                                    </p:animEffect>
                                  </p:childTnLst>
                                </p:cTn>
                              </p:par>
                            </p:childTnLst>
                          </p:cTn>
                        </p:par>
                        <p:par>
                          <p:cTn id="84" fill="hold" nodeType="afterGroup">
                            <p:stCondLst>
                              <p:cond delay="34500"/>
                            </p:stCondLst>
                            <p:childTnLst>
                              <p:par>
                                <p:cTn id="85" presetID="10" presetClass="entr" presetSubtype="0" fill="hold" grpId="0" nodeType="afterEffect">
                                  <p:stCondLst>
                                    <p:cond delay="0"/>
                                  </p:stCondLst>
                                  <p:childTnLst>
                                    <p:set>
                                      <p:cBhvr>
                                        <p:cTn id="86" dur="1" fill="hold">
                                          <p:stCondLst>
                                            <p:cond delay="0"/>
                                          </p:stCondLst>
                                        </p:cTn>
                                        <p:tgtEl>
                                          <p:spTgt spid="59578"/>
                                        </p:tgtEl>
                                        <p:attrNameLst>
                                          <p:attrName>style.visibility</p:attrName>
                                        </p:attrNameLst>
                                      </p:cBhvr>
                                      <p:to>
                                        <p:strVal val="visible"/>
                                      </p:to>
                                    </p:set>
                                    <p:animEffect transition="in" filter="fade">
                                      <p:cBhvr>
                                        <p:cTn id="87" dur="1000"/>
                                        <p:tgtEl>
                                          <p:spTgt spid="59578"/>
                                        </p:tgtEl>
                                      </p:cBhvr>
                                    </p:animEffect>
                                  </p:childTnLst>
                                </p:cTn>
                              </p:par>
                            </p:childTnLst>
                          </p:cTn>
                        </p:par>
                        <p:par>
                          <p:cTn id="88" fill="hold" nodeType="afterGroup">
                            <p:stCondLst>
                              <p:cond delay="35500"/>
                            </p:stCondLst>
                            <p:childTnLst>
                              <p:par>
                                <p:cTn id="89" presetID="1" presetClass="entr" presetSubtype="0" fill="hold" nodeType="after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191"/>
                                        </p:tgtEl>
                                      </p:cBhvr>
                                    </p:animEffect>
                                    <p:set>
                                      <p:cBhvr>
                                        <p:cTn id="95" dur="1" fill="hold">
                                          <p:stCondLst>
                                            <p:cond delay="499"/>
                                          </p:stCondLst>
                                        </p:cTn>
                                        <p:tgtEl>
                                          <p:spTgt spid="191"/>
                                        </p:tgtEl>
                                        <p:attrNameLst>
                                          <p:attrName>style.visibility</p:attrName>
                                        </p:attrNameLst>
                                      </p:cBhvr>
                                      <p:to>
                                        <p:strVal val="hidden"/>
                                      </p:to>
                                    </p:set>
                                  </p:childTnLst>
                                </p:cTn>
                              </p:par>
                            </p:childTnLst>
                          </p:cTn>
                        </p:par>
                        <p:par>
                          <p:cTn id="96" fill="hold" nodeType="afterGroup">
                            <p:stCondLst>
                              <p:cond delay="500"/>
                            </p:stCondLst>
                            <p:childTnLst>
                              <p:par>
                                <p:cTn id="97" presetID="10" presetClass="exit" presetSubtype="0" fill="hold" grpId="1" nodeType="afterEffect">
                                  <p:stCondLst>
                                    <p:cond delay="0"/>
                                  </p:stCondLst>
                                  <p:childTnLst>
                                    <p:animEffect transition="out" filter="fade">
                                      <p:cBhvr>
                                        <p:cTn id="98" dur="2000"/>
                                        <p:tgtEl>
                                          <p:spTgt spid="59578"/>
                                        </p:tgtEl>
                                      </p:cBhvr>
                                    </p:animEffect>
                                    <p:set>
                                      <p:cBhvr>
                                        <p:cTn id="99" dur="1" fill="hold">
                                          <p:stCondLst>
                                            <p:cond delay="1999"/>
                                          </p:stCondLst>
                                        </p:cTn>
                                        <p:tgtEl>
                                          <p:spTgt spid="59578"/>
                                        </p:tgtEl>
                                        <p:attrNameLst>
                                          <p:attrName>style.visibility</p:attrName>
                                        </p:attrNameLst>
                                      </p:cBhvr>
                                      <p:to>
                                        <p:strVal val="hidden"/>
                                      </p:to>
                                    </p:set>
                                  </p:childTnLst>
                                </p:cTn>
                              </p:par>
                            </p:childTnLst>
                          </p:cTn>
                        </p:par>
                        <p:par>
                          <p:cTn id="100" fill="hold" nodeType="afterGroup">
                            <p:stCondLst>
                              <p:cond delay="2500"/>
                            </p:stCondLst>
                            <p:childTnLst>
                              <p:par>
                                <p:cTn id="101" presetID="6" presetClass="entr" presetSubtype="16" fill="hold" grpId="0" nodeType="afterEffect">
                                  <p:stCondLst>
                                    <p:cond delay="0"/>
                                  </p:stCondLst>
                                  <p:childTnLst>
                                    <p:set>
                                      <p:cBhvr>
                                        <p:cTn id="102" dur="1" fill="hold">
                                          <p:stCondLst>
                                            <p:cond delay="0"/>
                                          </p:stCondLst>
                                        </p:cTn>
                                        <p:tgtEl>
                                          <p:spTgt spid="59579"/>
                                        </p:tgtEl>
                                        <p:attrNameLst>
                                          <p:attrName>style.visibility</p:attrName>
                                        </p:attrNameLst>
                                      </p:cBhvr>
                                      <p:to>
                                        <p:strVal val="visible"/>
                                      </p:to>
                                    </p:set>
                                    <p:animEffect transition="in" filter="circle(in)">
                                      <p:cBhvr>
                                        <p:cTn id="103" dur="2000"/>
                                        <p:tgtEl>
                                          <p:spTgt spid="59579"/>
                                        </p:tgtEl>
                                      </p:cBhvr>
                                    </p:animEffect>
                                  </p:childTnLst>
                                </p:cTn>
                              </p:par>
                            </p:childTnLst>
                          </p:cTn>
                        </p:par>
                        <p:par>
                          <p:cTn id="104" fill="hold" nodeType="afterGroup">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59580"/>
                                        </p:tgtEl>
                                        <p:attrNameLst>
                                          <p:attrName>style.visibility</p:attrName>
                                        </p:attrNameLst>
                                      </p:cBhvr>
                                      <p:to>
                                        <p:strVal val="visible"/>
                                      </p:to>
                                    </p:set>
                                    <p:animEffect transition="in" filter="wipe(left)">
                                      <p:cBhvr>
                                        <p:cTn id="107" dur="2000"/>
                                        <p:tgtEl>
                                          <p:spTgt spid="59580"/>
                                        </p:tgtEl>
                                      </p:cBhvr>
                                    </p:animEffect>
                                  </p:childTnLst>
                                </p:cTn>
                              </p:par>
                            </p:childTnLst>
                          </p:cTn>
                        </p:par>
                        <p:par>
                          <p:cTn id="108" fill="hold" nodeType="afterGroup">
                            <p:stCondLst>
                              <p:cond delay="6500"/>
                            </p:stCondLst>
                            <p:childTnLst>
                              <p:par>
                                <p:cTn id="109" presetID="22" presetClass="entr" presetSubtype="1" fill="hold" grpId="0" nodeType="afterEffect">
                                  <p:stCondLst>
                                    <p:cond delay="0"/>
                                  </p:stCondLst>
                                  <p:childTnLst>
                                    <p:set>
                                      <p:cBhvr>
                                        <p:cTn id="110" dur="1" fill="hold">
                                          <p:stCondLst>
                                            <p:cond delay="0"/>
                                          </p:stCondLst>
                                        </p:cTn>
                                        <p:tgtEl>
                                          <p:spTgt spid="59581"/>
                                        </p:tgtEl>
                                        <p:attrNameLst>
                                          <p:attrName>style.visibility</p:attrName>
                                        </p:attrNameLst>
                                      </p:cBhvr>
                                      <p:to>
                                        <p:strVal val="visible"/>
                                      </p:to>
                                    </p:set>
                                    <p:animEffect transition="in" filter="wipe(up)">
                                      <p:cBhvr>
                                        <p:cTn id="111" dur="2000"/>
                                        <p:tgtEl>
                                          <p:spTgt spid="59581"/>
                                        </p:tgtEl>
                                      </p:cBhvr>
                                    </p:animEffect>
                                  </p:childTnLst>
                                </p:cTn>
                              </p:par>
                            </p:childTnLst>
                          </p:cTn>
                        </p:par>
                        <p:par>
                          <p:cTn id="112" fill="hold" nodeType="afterGroup">
                            <p:stCondLst>
                              <p:cond delay="8500"/>
                            </p:stCondLst>
                            <p:childTnLst>
                              <p:par>
                                <p:cTn id="113" presetID="22" presetClass="entr" presetSubtype="8" fill="hold" nodeType="afterEffect">
                                  <p:stCondLst>
                                    <p:cond delay="0"/>
                                  </p:stCondLst>
                                  <p:childTnLst>
                                    <p:set>
                                      <p:cBhvr>
                                        <p:cTn id="114" dur="1" fill="hold">
                                          <p:stCondLst>
                                            <p:cond delay="0"/>
                                          </p:stCondLst>
                                        </p:cTn>
                                        <p:tgtEl>
                                          <p:spTgt spid="59582"/>
                                        </p:tgtEl>
                                        <p:attrNameLst>
                                          <p:attrName>style.visibility</p:attrName>
                                        </p:attrNameLst>
                                      </p:cBhvr>
                                      <p:to>
                                        <p:strVal val="visible"/>
                                      </p:to>
                                    </p:set>
                                    <p:animEffect transition="in" filter="wipe(left)">
                                      <p:cBhvr>
                                        <p:cTn id="115" dur="2000"/>
                                        <p:tgtEl>
                                          <p:spTgt spid="59582"/>
                                        </p:tgtEl>
                                      </p:cBhvr>
                                    </p:animEffect>
                                  </p:childTnLst>
                                </p:cTn>
                              </p:par>
                            </p:childTnLst>
                          </p:cTn>
                        </p:par>
                        <p:par>
                          <p:cTn id="116" fill="hold" nodeType="afterGroup">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59583"/>
                                        </p:tgtEl>
                                        <p:attrNameLst>
                                          <p:attrName>style.visibility</p:attrName>
                                        </p:attrNameLst>
                                      </p:cBhvr>
                                      <p:to>
                                        <p:strVal val="visible"/>
                                      </p:to>
                                    </p:set>
                                    <p:animEffect transition="in" filter="fade">
                                      <p:cBhvr>
                                        <p:cTn id="119" dur="1000"/>
                                        <p:tgtEl>
                                          <p:spTgt spid="59583"/>
                                        </p:tgtEl>
                                      </p:cBhvr>
                                    </p:animEffect>
                                  </p:childTnLst>
                                </p:cTn>
                              </p:par>
                            </p:childTnLst>
                          </p:cTn>
                        </p:par>
                        <p:par>
                          <p:cTn id="120" fill="hold" nodeType="afterGroup">
                            <p:stCondLst>
                              <p:cond delay="11500"/>
                            </p:stCondLst>
                            <p:childTnLst>
                              <p:par>
                                <p:cTn id="121" presetID="1" presetClass="entr" presetSubtype="0" fill="hold" nodeType="afterEffect">
                                  <p:stCondLst>
                                    <p:cond delay="0"/>
                                  </p:stCondLst>
                                  <p:childTnLst>
                                    <p:set>
                                      <p:cBhvr>
                                        <p:cTn id="122" dur="1" fill="hold">
                                          <p:stCondLst>
                                            <p:cond delay="0"/>
                                          </p:stCondLst>
                                        </p:cTn>
                                        <p:tgtEl>
                                          <p:spTgt spid="191"/>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6" presetClass="exit" presetSubtype="21" fill="hold" nodeType="clickEffect">
                                  <p:stCondLst>
                                    <p:cond delay="0"/>
                                  </p:stCondLst>
                                  <p:childTnLst>
                                    <p:animEffect transition="out" filter="barn(inVertical)">
                                      <p:cBhvr>
                                        <p:cTn id="126" dur="500"/>
                                        <p:tgtEl>
                                          <p:spTgt spid="191"/>
                                        </p:tgtEl>
                                      </p:cBhvr>
                                    </p:animEffect>
                                    <p:set>
                                      <p:cBhvr>
                                        <p:cTn id="127" dur="1" fill="hold">
                                          <p:stCondLst>
                                            <p:cond delay="499"/>
                                          </p:stCondLst>
                                        </p:cTn>
                                        <p:tgtEl>
                                          <p:spTgt spid="191"/>
                                        </p:tgtEl>
                                        <p:attrNameLst>
                                          <p:attrName>style.visibility</p:attrName>
                                        </p:attrNameLst>
                                      </p:cBhvr>
                                      <p:to>
                                        <p:strVal val="hidden"/>
                                      </p:to>
                                    </p:set>
                                  </p:childTnLst>
                                </p:cTn>
                              </p:par>
                            </p:childTnLst>
                          </p:cTn>
                        </p:par>
                        <p:par>
                          <p:cTn id="128" fill="hold" nodeType="afterGroup">
                            <p:stCondLst>
                              <p:cond delay="500"/>
                            </p:stCondLst>
                            <p:childTnLst>
                              <p:par>
                                <p:cTn id="129" presetID="10" presetClass="exit" presetSubtype="0" fill="hold" grpId="1" nodeType="afterEffect">
                                  <p:stCondLst>
                                    <p:cond delay="0"/>
                                  </p:stCondLst>
                                  <p:childTnLst>
                                    <p:animEffect transition="out" filter="fade">
                                      <p:cBhvr>
                                        <p:cTn id="130" dur="2000"/>
                                        <p:tgtEl>
                                          <p:spTgt spid="59583"/>
                                        </p:tgtEl>
                                      </p:cBhvr>
                                    </p:animEffect>
                                    <p:set>
                                      <p:cBhvr>
                                        <p:cTn id="131" dur="1" fill="hold">
                                          <p:stCondLst>
                                            <p:cond delay="1999"/>
                                          </p:stCondLst>
                                        </p:cTn>
                                        <p:tgtEl>
                                          <p:spTgt spid="59583"/>
                                        </p:tgtEl>
                                        <p:attrNameLst>
                                          <p:attrName>style.visibility</p:attrName>
                                        </p:attrNameLst>
                                      </p:cBhvr>
                                      <p:to>
                                        <p:strVal val="hidden"/>
                                      </p:to>
                                    </p:set>
                                  </p:childTnLst>
                                </p:cTn>
                              </p:par>
                            </p:childTnLst>
                          </p:cTn>
                        </p:par>
                        <p:par>
                          <p:cTn id="132" fill="hold" nodeType="afterGroup">
                            <p:stCondLst>
                              <p:cond delay="2500"/>
                            </p:stCondLst>
                            <p:childTnLst>
                              <p:par>
                                <p:cTn id="133" presetID="6" presetClass="entr" presetSubtype="16" fill="hold" grpId="0" nodeType="afterEffect">
                                  <p:stCondLst>
                                    <p:cond delay="0"/>
                                  </p:stCondLst>
                                  <p:childTnLst>
                                    <p:set>
                                      <p:cBhvr>
                                        <p:cTn id="134" dur="1" fill="hold">
                                          <p:stCondLst>
                                            <p:cond delay="0"/>
                                          </p:stCondLst>
                                        </p:cTn>
                                        <p:tgtEl>
                                          <p:spTgt spid="59586"/>
                                        </p:tgtEl>
                                        <p:attrNameLst>
                                          <p:attrName>style.visibility</p:attrName>
                                        </p:attrNameLst>
                                      </p:cBhvr>
                                      <p:to>
                                        <p:strVal val="visible"/>
                                      </p:to>
                                    </p:set>
                                    <p:animEffect transition="in" filter="circle(in)">
                                      <p:cBhvr>
                                        <p:cTn id="135" dur="2000"/>
                                        <p:tgtEl>
                                          <p:spTgt spid="59586"/>
                                        </p:tgtEl>
                                      </p:cBhvr>
                                    </p:animEffect>
                                  </p:childTnLst>
                                </p:cTn>
                              </p:par>
                            </p:childTnLst>
                          </p:cTn>
                        </p:par>
                        <p:par>
                          <p:cTn id="136" fill="hold" nodeType="afterGroup">
                            <p:stCondLst>
                              <p:cond delay="4500"/>
                            </p:stCondLst>
                            <p:childTnLst>
                              <p:par>
                                <p:cTn id="137" presetID="22" presetClass="entr" presetSubtype="8" fill="hold" nodeType="afterEffect">
                                  <p:stCondLst>
                                    <p:cond delay="0"/>
                                  </p:stCondLst>
                                  <p:childTnLst>
                                    <p:set>
                                      <p:cBhvr>
                                        <p:cTn id="138" dur="1" fill="hold">
                                          <p:stCondLst>
                                            <p:cond delay="0"/>
                                          </p:stCondLst>
                                        </p:cTn>
                                        <p:tgtEl>
                                          <p:spTgt spid="59587"/>
                                        </p:tgtEl>
                                        <p:attrNameLst>
                                          <p:attrName>style.visibility</p:attrName>
                                        </p:attrNameLst>
                                      </p:cBhvr>
                                      <p:to>
                                        <p:strVal val="visible"/>
                                      </p:to>
                                    </p:set>
                                    <p:animEffect transition="in" filter="wipe(left)">
                                      <p:cBhvr>
                                        <p:cTn id="139" dur="2000"/>
                                        <p:tgtEl>
                                          <p:spTgt spid="59587"/>
                                        </p:tgtEl>
                                      </p:cBhvr>
                                    </p:animEffect>
                                  </p:childTnLst>
                                </p:cTn>
                              </p:par>
                            </p:childTnLst>
                          </p:cTn>
                        </p:par>
                        <p:par>
                          <p:cTn id="140" fill="hold" nodeType="afterGroup">
                            <p:stCondLst>
                              <p:cond delay="6500"/>
                            </p:stCondLst>
                            <p:childTnLst>
                              <p:par>
                                <p:cTn id="141" presetID="22" presetClass="entr" presetSubtype="1" fill="hold" grpId="0" nodeType="afterEffect">
                                  <p:stCondLst>
                                    <p:cond delay="0"/>
                                  </p:stCondLst>
                                  <p:childTnLst>
                                    <p:set>
                                      <p:cBhvr>
                                        <p:cTn id="142" dur="1" fill="hold">
                                          <p:stCondLst>
                                            <p:cond delay="0"/>
                                          </p:stCondLst>
                                        </p:cTn>
                                        <p:tgtEl>
                                          <p:spTgt spid="59591"/>
                                        </p:tgtEl>
                                        <p:attrNameLst>
                                          <p:attrName>style.visibility</p:attrName>
                                        </p:attrNameLst>
                                      </p:cBhvr>
                                      <p:to>
                                        <p:strVal val="visible"/>
                                      </p:to>
                                    </p:set>
                                    <p:animEffect transition="in" filter="wipe(up)">
                                      <p:cBhvr>
                                        <p:cTn id="143" dur="2000"/>
                                        <p:tgtEl>
                                          <p:spTgt spid="59591"/>
                                        </p:tgtEl>
                                      </p:cBhvr>
                                    </p:animEffect>
                                  </p:childTnLst>
                                </p:cTn>
                              </p:par>
                            </p:childTnLst>
                          </p:cTn>
                        </p:par>
                        <p:par>
                          <p:cTn id="144" fill="hold" nodeType="afterGroup">
                            <p:stCondLst>
                              <p:cond delay="8500"/>
                            </p:stCondLst>
                            <p:childTnLst>
                              <p:par>
                                <p:cTn id="145" presetID="22" presetClass="entr" presetSubtype="8" fill="hold" nodeType="afterEffect">
                                  <p:stCondLst>
                                    <p:cond delay="0"/>
                                  </p:stCondLst>
                                  <p:childTnLst>
                                    <p:set>
                                      <p:cBhvr>
                                        <p:cTn id="146" dur="1" fill="hold">
                                          <p:stCondLst>
                                            <p:cond delay="0"/>
                                          </p:stCondLst>
                                        </p:cTn>
                                        <p:tgtEl>
                                          <p:spTgt spid="59589"/>
                                        </p:tgtEl>
                                        <p:attrNameLst>
                                          <p:attrName>style.visibility</p:attrName>
                                        </p:attrNameLst>
                                      </p:cBhvr>
                                      <p:to>
                                        <p:strVal val="visible"/>
                                      </p:to>
                                    </p:set>
                                    <p:animEffect transition="in" filter="wipe(left)">
                                      <p:cBhvr>
                                        <p:cTn id="147" dur="2000"/>
                                        <p:tgtEl>
                                          <p:spTgt spid="59589"/>
                                        </p:tgtEl>
                                      </p:cBhvr>
                                    </p:animEffect>
                                  </p:childTnLst>
                                </p:cTn>
                              </p:par>
                            </p:childTnLst>
                          </p:cTn>
                        </p:par>
                        <p:par>
                          <p:cTn id="148" fill="hold" nodeType="afterGroup">
                            <p:stCondLst>
                              <p:cond delay="10500"/>
                            </p:stCondLst>
                            <p:childTnLst>
                              <p:par>
                                <p:cTn id="149" presetID="1" presetClass="entr" presetSubtype="0" fill="hold" nodeType="after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61" grpId="0" animBg="1"/>
      <p:bldP spid="59561" grpId="1" animBg="1"/>
      <p:bldP spid="59562" grpId="0" animBg="1"/>
      <p:bldP spid="59564" grpId="0" animBg="1"/>
      <p:bldP spid="59566" grpId="0" animBg="1"/>
      <p:bldP spid="59568" grpId="0" animBg="1"/>
      <p:bldP spid="59570" grpId="0" animBg="1"/>
      <p:bldP spid="59572" grpId="0" animBg="1"/>
      <p:bldP spid="59573" grpId="0" animBg="1"/>
      <p:bldP spid="59576" grpId="0" animBg="1"/>
      <p:bldP spid="59578" grpId="0" animBg="1"/>
      <p:bldP spid="59578" grpId="1" animBg="1"/>
      <p:bldP spid="59579" grpId="0" animBg="1"/>
      <p:bldP spid="59581" grpId="0" animBg="1"/>
      <p:bldP spid="59583" grpId="0" animBg="1"/>
      <p:bldP spid="59583" grpId="1" animBg="1"/>
      <p:bldP spid="59586" grpId="0" animBg="1"/>
      <p:bldP spid="595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28600" y="14288"/>
            <a:ext cx="8763000" cy="6843712"/>
          </a:xfrm>
          <a:prstGeom prst="rect">
            <a:avLst/>
          </a:prstGeom>
          <a:noFill/>
          <a:ln w="9525">
            <a:noFill/>
            <a:miter lim="800000"/>
            <a:headEnd/>
            <a:tailEnd/>
          </a:ln>
        </p:spPr>
      </p:pic>
      <p:sp>
        <p:nvSpPr>
          <p:cNvPr id="5123" name="Text Box 3"/>
          <p:cNvSpPr txBox="1">
            <a:spLocks noChangeArrowheads="1"/>
          </p:cNvSpPr>
          <p:nvPr/>
        </p:nvSpPr>
        <p:spPr bwMode="auto">
          <a:xfrm>
            <a:off x="3160713" y="533400"/>
            <a:ext cx="1182687" cy="396875"/>
          </a:xfrm>
          <a:prstGeom prst="rect">
            <a:avLst/>
          </a:prstGeom>
          <a:noFill/>
          <a:ln w="9525">
            <a:noFill/>
            <a:miter lim="800000"/>
            <a:headEnd/>
            <a:tailEnd/>
          </a:ln>
        </p:spPr>
        <p:txBody>
          <a:bodyPr>
            <a:spAutoFit/>
          </a:bodyPr>
          <a:lstStyle/>
          <a:p>
            <a:r>
              <a:rPr lang="en-US" sz="2000"/>
              <a:t>OLA</a:t>
            </a:r>
          </a:p>
        </p:txBody>
      </p:sp>
      <p:sp>
        <p:nvSpPr>
          <p:cNvPr id="5124" name="Text Box 4"/>
          <p:cNvSpPr txBox="1">
            <a:spLocks noChangeArrowheads="1"/>
          </p:cNvSpPr>
          <p:nvPr/>
        </p:nvSpPr>
        <p:spPr bwMode="auto">
          <a:xfrm>
            <a:off x="1219200" y="1492250"/>
            <a:ext cx="354013" cy="336550"/>
          </a:xfrm>
          <a:prstGeom prst="rect">
            <a:avLst/>
          </a:prstGeom>
          <a:noFill/>
          <a:ln w="9525">
            <a:noFill/>
            <a:miter lim="800000"/>
            <a:headEnd/>
            <a:tailEnd/>
          </a:ln>
        </p:spPr>
        <p:txBody>
          <a:bodyPr wrap="none">
            <a:spAutoFit/>
          </a:bodyPr>
          <a:lstStyle/>
          <a:p>
            <a:r>
              <a:rPr lang="en-US" sz="1600"/>
              <a:t> 8</a:t>
            </a:r>
          </a:p>
        </p:txBody>
      </p:sp>
      <p:sp>
        <p:nvSpPr>
          <p:cNvPr id="5125" name="Text Box 5"/>
          <p:cNvSpPr txBox="1">
            <a:spLocks noChangeArrowheads="1"/>
          </p:cNvSpPr>
          <p:nvPr/>
        </p:nvSpPr>
        <p:spPr bwMode="auto">
          <a:xfrm>
            <a:off x="1295400" y="2057400"/>
            <a:ext cx="296863" cy="336550"/>
          </a:xfrm>
          <a:prstGeom prst="rect">
            <a:avLst/>
          </a:prstGeom>
          <a:noFill/>
          <a:ln w="9525">
            <a:noFill/>
            <a:miter lim="800000"/>
            <a:headEnd/>
            <a:tailEnd/>
          </a:ln>
        </p:spPr>
        <p:txBody>
          <a:bodyPr wrap="none">
            <a:spAutoFit/>
          </a:bodyPr>
          <a:lstStyle/>
          <a:p>
            <a:r>
              <a:rPr lang="en-US" sz="1600"/>
              <a:t>3</a:t>
            </a:r>
          </a:p>
        </p:txBody>
      </p:sp>
      <p:sp>
        <p:nvSpPr>
          <p:cNvPr id="5126" name="Text Box 6"/>
          <p:cNvSpPr txBox="1">
            <a:spLocks noChangeArrowheads="1"/>
          </p:cNvSpPr>
          <p:nvPr/>
        </p:nvSpPr>
        <p:spPr bwMode="auto">
          <a:xfrm>
            <a:off x="1752600" y="1492250"/>
            <a:ext cx="398463" cy="336550"/>
          </a:xfrm>
          <a:prstGeom prst="rect">
            <a:avLst/>
          </a:prstGeom>
          <a:noFill/>
          <a:ln w="9525">
            <a:noFill/>
            <a:miter lim="800000"/>
            <a:headEnd/>
            <a:tailEnd/>
          </a:ln>
        </p:spPr>
        <p:txBody>
          <a:bodyPr wrap="none">
            <a:spAutoFit/>
          </a:bodyPr>
          <a:lstStyle/>
          <a:p>
            <a:r>
              <a:rPr lang="en-US" sz="1600"/>
              <a:t>2c</a:t>
            </a:r>
          </a:p>
        </p:txBody>
      </p:sp>
      <p:sp>
        <p:nvSpPr>
          <p:cNvPr id="5127" name="Text Box 7"/>
          <p:cNvSpPr txBox="1">
            <a:spLocks noChangeArrowheads="1"/>
          </p:cNvSpPr>
          <p:nvPr/>
        </p:nvSpPr>
        <p:spPr bwMode="auto">
          <a:xfrm>
            <a:off x="1828800" y="2057400"/>
            <a:ext cx="296863" cy="336550"/>
          </a:xfrm>
          <a:prstGeom prst="rect">
            <a:avLst/>
          </a:prstGeom>
          <a:noFill/>
          <a:ln w="9525">
            <a:noFill/>
            <a:miter lim="800000"/>
            <a:headEnd/>
            <a:tailEnd/>
          </a:ln>
        </p:spPr>
        <p:txBody>
          <a:bodyPr wrap="none">
            <a:spAutoFit/>
          </a:bodyPr>
          <a:lstStyle/>
          <a:p>
            <a:r>
              <a:rPr lang="en-US" sz="1600"/>
              <a:t>5</a:t>
            </a:r>
          </a:p>
        </p:txBody>
      </p:sp>
      <p:sp>
        <p:nvSpPr>
          <p:cNvPr id="5128" name="Text Box 8"/>
          <p:cNvSpPr txBox="1">
            <a:spLocks noChangeArrowheads="1"/>
          </p:cNvSpPr>
          <p:nvPr/>
        </p:nvSpPr>
        <p:spPr bwMode="auto">
          <a:xfrm>
            <a:off x="2286000" y="1492250"/>
            <a:ext cx="354013" cy="336550"/>
          </a:xfrm>
          <a:prstGeom prst="rect">
            <a:avLst/>
          </a:prstGeom>
          <a:noFill/>
          <a:ln w="9525">
            <a:noFill/>
            <a:miter lim="800000"/>
            <a:headEnd/>
            <a:tailEnd/>
          </a:ln>
        </p:spPr>
        <p:txBody>
          <a:bodyPr wrap="none">
            <a:spAutoFit/>
          </a:bodyPr>
          <a:lstStyle/>
          <a:p>
            <a:r>
              <a:rPr lang="en-US" sz="1600"/>
              <a:t> 4</a:t>
            </a:r>
          </a:p>
        </p:txBody>
      </p:sp>
      <p:sp>
        <p:nvSpPr>
          <p:cNvPr id="5129" name="Text Box 9"/>
          <p:cNvSpPr txBox="1">
            <a:spLocks noChangeArrowheads="1"/>
          </p:cNvSpPr>
          <p:nvPr/>
        </p:nvSpPr>
        <p:spPr bwMode="auto">
          <a:xfrm>
            <a:off x="2286000" y="2025650"/>
            <a:ext cx="409575" cy="336550"/>
          </a:xfrm>
          <a:prstGeom prst="rect">
            <a:avLst/>
          </a:prstGeom>
          <a:noFill/>
          <a:ln w="9525">
            <a:noFill/>
            <a:miter lim="800000"/>
            <a:headEnd/>
            <a:tailEnd/>
          </a:ln>
        </p:spPr>
        <p:txBody>
          <a:bodyPr wrap="none">
            <a:spAutoFit/>
          </a:bodyPr>
          <a:lstStyle/>
          <a:p>
            <a:r>
              <a:rPr lang="en-US" sz="1600"/>
              <a:t>11</a:t>
            </a:r>
          </a:p>
        </p:txBody>
      </p:sp>
      <p:sp>
        <p:nvSpPr>
          <p:cNvPr id="5130" name="Text Box 10"/>
          <p:cNvSpPr txBox="1">
            <a:spLocks noChangeArrowheads="1"/>
          </p:cNvSpPr>
          <p:nvPr/>
        </p:nvSpPr>
        <p:spPr bwMode="auto">
          <a:xfrm>
            <a:off x="2667000" y="914400"/>
            <a:ext cx="296863" cy="336550"/>
          </a:xfrm>
          <a:prstGeom prst="rect">
            <a:avLst/>
          </a:prstGeom>
          <a:noFill/>
          <a:ln w="9525">
            <a:noFill/>
            <a:miter lim="800000"/>
            <a:headEnd/>
            <a:tailEnd/>
          </a:ln>
        </p:spPr>
        <p:txBody>
          <a:bodyPr wrap="none">
            <a:spAutoFit/>
          </a:bodyPr>
          <a:lstStyle/>
          <a:p>
            <a:r>
              <a:rPr lang="en-US" sz="1600"/>
              <a:t>6</a:t>
            </a:r>
          </a:p>
        </p:txBody>
      </p:sp>
      <p:sp>
        <p:nvSpPr>
          <p:cNvPr id="27662" name="Text Box 14"/>
          <p:cNvSpPr txBox="1">
            <a:spLocks noChangeArrowheads="1"/>
          </p:cNvSpPr>
          <p:nvPr/>
        </p:nvSpPr>
        <p:spPr bwMode="auto">
          <a:xfrm>
            <a:off x="25146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1</a:t>
            </a:r>
          </a:p>
        </p:txBody>
      </p:sp>
      <p:sp>
        <p:nvSpPr>
          <p:cNvPr id="27663" name="Text Box 15"/>
          <p:cNvSpPr txBox="1">
            <a:spLocks noChangeArrowheads="1"/>
          </p:cNvSpPr>
          <p:nvPr/>
        </p:nvSpPr>
        <p:spPr bwMode="auto">
          <a:xfrm>
            <a:off x="2514600" y="1600200"/>
            <a:ext cx="268288" cy="274638"/>
          </a:xfrm>
          <a:prstGeom prst="rect">
            <a:avLst/>
          </a:prstGeom>
          <a:noFill/>
          <a:ln w="9525">
            <a:noFill/>
            <a:miter lim="800000"/>
            <a:headEnd/>
            <a:tailEnd/>
          </a:ln>
        </p:spPr>
        <p:txBody>
          <a:bodyPr wrap="none">
            <a:spAutoFit/>
          </a:bodyPr>
          <a:lstStyle/>
          <a:p>
            <a:r>
              <a:rPr lang="en-US" sz="1200" b="1">
                <a:solidFill>
                  <a:srgbClr val="FF3300"/>
                </a:solidFill>
              </a:rPr>
              <a:t>2</a:t>
            </a:r>
          </a:p>
        </p:txBody>
      </p:sp>
      <p:sp>
        <p:nvSpPr>
          <p:cNvPr id="27664" name="Text Box 16"/>
          <p:cNvSpPr txBox="1">
            <a:spLocks noChangeArrowheads="1"/>
          </p:cNvSpPr>
          <p:nvPr/>
        </p:nvSpPr>
        <p:spPr bwMode="auto">
          <a:xfrm>
            <a:off x="1941513" y="1600200"/>
            <a:ext cx="268287" cy="274638"/>
          </a:xfrm>
          <a:prstGeom prst="rect">
            <a:avLst/>
          </a:prstGeom>
          <a:noFill/>
          <a:ln w="9525">
            <a:noFill/>
            <a:miter lim="800000"/>
            <a:headEnd/>
            <a:tailEnd/>
          </a:ln>
        </p:spPr>
        <p:txBody>
          <a:bodyPr wrap="none">
            <a:spAutoFit/>
          </a:bodyPr>
          <a:lstStyle/>
          <a:p>
            <a:r>
              <a:rPr lang="en-US" sz="1200" b="1">
                <a:solidFill>
                  <a:srgbClr val="FF3300"/>
                </a:solidFill>
              </a:rPr>
              <a:t>3</a:t>
            </a:r>
          </a:p>
        </p:txBody>
      </p:sp>
      <p:sp>
        <p:nvSpPr>
          <p:cNvPr id="27665" name="Text Box 17"/>
          <p:cNvSpPr txBox="1">
            <a:spLocks noChangeArrowheads="1"/>
          </p:cNvSpPr>
          <p:nvPr/>
        </p:nvSpPr>
        <p:spPr bwMode="auto">
          <a:xfrm>
            <a:off x="1447800" y="1600200"/>
            <a:ext cx="268288" cy="274638"/>
          </a:xfrm>
          <a:prstGeom prst="rect">
            <a:avLst/>
          </a:prstGeom>
          <a:noFill/>
          <a:ln w="9525">
            <a:noFill/>
            <a:miter lim="800000"/>
            <a:headEnd/>
            <a:tailEnd/>
          </a:ln>
        </p:spPr>
        <p:txBody>
          <a:bodyPr wrap="none">
            <a:spAutoFit/>
          </a:bodyPr>
          <a:lstStyle/>
          <a:p>
            <a:r>
              <a:rPr lang="en-US" sz="1200" b="1">
                <a:solidFill>
                  <a:srgbClr val="FF3300"/>
                </a:solidFill>
              </a:rPr>
              <a:t>4</a:t>
            </a:r>
          </a:p>
        </p:txBody>
      </p:sp>
      <p:sp>
        <p:nvSpPr>
          <p:cNvPr id="27666" name="Text Box 18"/>
          <p:cNvSpPr txBox="1">
            <a:spLocks noChangeArrowheads="1"/>
          </p:cNvSpPr>
          <p:nvPr/>
        </p:nvSpPr>
        <p:spPr bwMode="auto">
          <a:xfrm>
            <a:off x="14478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5</a:t>
            </a:r>
          </a:p>
        </p:txBody>
      </p:sp>
      <p:sp>
        <p:nvSpPr>
          <p:cNvPr id="27667" name="Text Box 19"/>
          <p:cNvSpPr txBox="1">
            <a:spLocks noChangeArrowheads="1"/>
          </p:cNvSpPr>
          <p:nvPr/>
        </p:nvSpPr>
        <p:spPr bwMode="auto">
          <a:xfrm>
            <a:off x="19812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6</a:t>
            </a:r>
          </a:p>
        </p:txBody>
      </p:sp>
      <p:sp>
        <p:nvSpPr>
          <p:cNvPr id="27668" name="Text Box 20"/>
          <p:cNvSpPr txBox="1">
            <a:spLocks noChangeArrowheads="1"/>
          </p:cNvSpPr>
          <p:nvPr/>
        </p:nvSpPr>
        <p:spPr bwMode="auto">
          <a:xfrm>
            <a:off x="2895600" y="914400"/>
            <a:ext cx="881063" cy="830263"/>
          </a:xfrm>
          <a:prstGeom prst="rect">
            <a:avLst/>
          </a:prstGeom>
          <a:noFill/>
          <a:ln w="9525">
            <a:noFill/>
            <a:miter lim="800000"/>
            <a:headEnd/>
            <a:tailEnd/>
          </a:ln>
        </p:spPr>
        <p:txBody>
          <a:bodyPr wrap="none">
            <a:spAutoFit/>
          </a:bodyPr>
          <a:lstStyle/>
          <a:p>
            <a:r>
              <a:rPr lang="en-US" sz="1600">
                <a:solidFill>
                  <a:srgbClr val="FF3300"/>
                </a:solidFill>
              </a:rPr>
              <a:t>X</a:t>
            </a:r>
          </a:p>
          <a:p>
            <a:r>
              <a:rPr lang="en-US" sz="1600">
                <a:solidFill>
                  <a:srgbClr val="FF3300"/>
                </a:solidFill>
              </a:rPr>
              <a:t>Libero </a:t>
            </a:r>
          </a:p>
          <a:p>
            <a:r>
              <a:rPr lang="en-US" sz="1600">
                <a:solidFill>
                  <a:srgbClr val="FF3300"/>
                </a:solidFill>
              </a:rPr>
              <a:t>number</a:t>
            </a:r>
          </a:p>
        </p:txBody>
      </p:sp>
      <p:sp>
        <p:nvSpPr>
          <p:cNvPr id="27671" name="Text Box 23"/>
          <p:cNvSpPr txBox="1">
            <a:spLocks noChangeArrowheads="1"/>
          </p:cNvSpPr>
          <p:nvPr/>
        </p:nvSpPr>
        <p:spPr bwMode="auto">
          <a:xfrm>
            <a:off x="4114800" y="533400"/>
            <a:ext cx="1481138" cy="338138"/>
          </a:xfrm>
          <a:prstGeom prst="rect">
            <a:avLst/>
          </a:prstGeom>
          <a:noFill/>
          <a:ln w="9525">
            <a:noFill/>
            <a:miter lim="800000"/>
            <a:headEnd/>
            <a:tailEnd/>
          </a:ln>
        </p:spPr>
        <p:txBody>
          <a:bodyPr wrap="none">
            <a:spAutoFit/>
          </a:bodyPr>
          <a:lstStyle/>
          <a:p>
            <a:r>
              <a:rPr lang="en-US" sz="1600">
                <a:solidFill>
                  <a:srgbClr val="FF3300"/>
                </a:solidFill>
              </a:rPr>
              <a:t>X Team Name</a:t>
            </a:r>
          </a:p>
        </p:txBody>
      </p:sp>
      <p:sp>
        <p:nvSpPr>
          <p:cNvPr id="27672" name="Text Box 24"/>
          <p:cNvSpPr txBox="1">
            <a:spLocks noChangeArrowheads="1"/>
          </p:cNvSpPr>
          <p:nvPr/>
        </p:nvSpPr>
        <p:spPr bwMode="auto">
          <a:xfrm>
            <a:off x="533400" y="609600"/>
            <a:ext cx="1928813" cy="338138"/>
          </a:xfrm>
          <a:prstGeom prst="rect">
            <a:avLst/>
          </a:prstGeom>
          <a:noFill/>
          <a:ln w="9525">
            <a:noFill/>
            <a:miter lim="800000"/>
            <a:headEnd/>
            <a:tailEnd/>
          </a:ln>
        </p:spPr>
        <p:txBody>
          <a:bodyPr>
            <a:spAutoFit/>
          </a:bodyPr>
          <a:lstStyle/>
          <a:p>
            <a:r>
              <a:rPr lang="en-US" sz="1600">
                <a:solidFill>
                  <a:srgbClr val="FF3300"/>
                </a:solidFill>
              </a:rPr>
              <a:t>X “C” for Captain</a:t>
            </a:r>
          </a:p>
        </p:txBody>
      </p:sp>
      <p:sp>
        <p:nvSpPr>
          <p:cNvPr id="27673" name="Rectangle 25"/>
          <p:cNvSpPr>
            <a:spLocks noChangeArrowheads="1"/>
          </p:cNvSpPr>
          <p:nvPr/>
        </p:nvSpPr>
        <p:spPr bwMode="auto">
          <a:xfrm>
            <a:off x="0" y="3352800"/>
            <a:ext cx="9144000" cy="1828800"/>
          </a:xfrm>
          <a:prstGeom prst="rect">
            <a:avLst/>
          </a:prstGeom>
          <a:solidFill>
            <a:srgbClr val="FFFFCC"/>
          </a:solidFill>
          <a:ln w="9525">
            <a:noFill/>
            <a:miter lim="800000"/>
            <a:headEnd/>
            <a:tailEnd/>
          </a:ln>
        </p:spPr>
        <p:txBody>
          <a:bodyPr anchor="ctr"/>
          <a:lstStyle/>
          <a:p>
            <a:pPr algn="ctr"/>
            <a:r>
              <a:rPr lang="en-US" sz="2800">
                <a:solidFill>
                  <a:srgbClr val="00CC00"/>
                </a:solidFill>
              </a:rPr>
              <a:t>Since OLA is serving, #11 will start in the serving position (position 1, right back).  The remaining players are listed on the scoresheet in the following order.</a:t>
            </a:r>
          </a:p>
        </p:txBody>
      </p:sp>
      <p:sp>
        <p:nvSpPr>
          <p:cNvPr id="27674" name="Rectangle 26"/>
          <p:cNvSpPr>
            <a:spLocks noChangeArrowheads="1"/>
          </p:cNvSpPr>
          <p:nvPr/>
        </p:nvSpPr>
        <p:spPr bwMode="auto">
          <a:xfrm>
            <a:off x="0" y="3352800"/>
            <a:ext cx="9144000" cy="1828800"/>
          </a:xfrm>
          <a:prstGeom prst="rect">
            <a:avLst/>
          </a:prstGeom>
          <a:solidFill>
            <a:srgbClr val="FFFFCC"/>
          </a:solidFill>
          <a:ln w="9525">
            <a:noFill/>
            <a:miter lim="800000"/>
            <a:headEnd/>
            <a:tailEnd/>
          </a:ln>
        </p:spPr>
        <p:txBody>
          <a:bodyPr anchor="ctr"/>
          <a:lstStyle/>
          <a:p>
            <a:pPr algn="ctr"/>
            <a:r>
              <a:rPr lang="en-US" sz="3200">
                <a:solidFill>
                  <a:srgbClr val="00CC00"/>
                </a:solidFill>
              </a:rPr>
              <a:t>There are some key areas to check when you receive the line-up.  Notify the Referee(s) immediately if any of the following important items are missing.</a:t>
            </a:r>
          </a:p>
        </p:txBody>
      </p:sp>
      <p:cxnSp>
        <p:nvCxnSpPr>
          <p:cNvPr id="3" name="Straight Arrow Connector 2"/>
          <p:cNvCxnSpPr/>
          <p:nvPr/>
        </p:nvCxnSpPr>
        <p:spPr>
          <a:xfrm>
            <a:off x="990600" y="871538"/>
            <a:ext cx="944563" cy="728662"/>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
        <p:nvSpPr>
          <p:cNvPr id="5143" name="Text Box 3"/>
          <p:cNvSpPr txBox="1">
            <a:spLocks noChangeArrowheads="1"/>
          </p:cNvSpPr>
          <p:nvPr/>
        </p:nvSpPr>
        <p:spPr bwMode="auto">
          <a:xfrm>
            <a:off x="1857375" y="2514600"/>
            <a:ext cx="1647825" cy="338138"/>
          </a:xfrm>
          <a:prstGeom prst="rect">
            <a:avLst/>
          </a:prstGeom>
          <a:noFill/>
          <a:ln w="9525">
            <a:noFill/>
            <a:miter lim="800000"/>
            <a:headEnd/>
            <a:tailEnd/>
          </a:ln>
        </p:spPr>
        <p:txBody>
          <a:bodyPr>
            <a:spAutoFit/>
          </a:bodyPr>
          <a:lstStyle/>
          <a:p>
            <a:r>
              <a:rPr lang="en-US" sz="1600">
                <a:latin typeface="AR BERKLEY" pitchFamily="2" charset="0"/>
              </a:rPr>
              <a:t>K. Kiraly</a:t>
            </a:r>
          </a:p>
        </p:txBody>
      </p:sp>
      <p:pic>
        <p:nvPicPr>
          <p:cNvPr id="4120" name="Picture 24" descr="C:\Users\steve\AppData\Local\Microsoft\Windows\Temporary Internet Files\Content.IE5\Y24QDY76\MC900437044[1].png"/>
          <p:cNvPicPr>
            <a:picLocks noChangeAspect="1" noChangeArrowheads="1"/>
          </p:cNvPicPr>
          <p:nvPr/>
        </p:nvPicPr>
        <p:blipFill>
          <a:blip r:embed="rId4" cstate="print"/>
          <a:srcRect/>
          <a:stretch>
            <a:fillRect/>
          </a:stretch>
        </p:blipFill>
        <p:spPr bwMode="auto">
          <a:xfrm>
            <a:off x="4105275" y="51562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74"/>
                                        </p:tgtEl>
                                        <p:attrNameLst>
                                          <p:attrName>style.visibility</p:attrName>
                                        </p:attrNameLst>
                                      </p:cBhvr>
                                      <p:to>
                                        <p:strVal val="visible"/>
                                      </p:to>
                                    </p:set>
                                    <p:animEffect transition="in" filter="fade">
                                      <p:cBhvr>
                                        <p:cTn id="7" dur="1000"/>
                                        <p:tgtEl>
                                          <p:spTgt spid="27674"/>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41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4120"/>
                                        </p:tgtEl>
                                      </p:cBhvr>
                                    </p:animEffect>
                                    <p:set>
                                      <p:cBhvr>
                                        <p:cTn id="15" dur="1" fill="hold">
                                          <p:stCondLst>
                                            <p:cond delay="499"/>
                                          </p:stCondLst>
                                        </p:cTn>
                                        <p:tgtEl>
                                          <p:spTgt spid="4120"/>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27674"/>
                                        </p:tgtEl>
                                      </p:cBhvr>
                                    </p:animEffect>
                                    <p:set>
                                      <p:cBhvr>
                                        <p:cTn id="19" dur="1" fill="hold">
                                          <p:stCondLst>
                                            <p:cond delay="1999"/>
                                          </p:stCondLst>
                                        </p:cTn>
                                        <p:tgtEl>
                                          <p:spTgt spid="27674"/>
                                        </p:tgtEl>
                                        <p:attrNameLst>
                                          <p:attrName>style.visibility</p:attrName>
                                        </p:attrNameLst>
                                      </p:cBhvr>
                                      <p:to>
                                        <p:strVal val="hidden"/>
                                      </p:to>
                                    </p:set>
                                  </p:childTnLst>
                                </p:cTn>
                              </p:par>
                            </p:childTnLst>
                          </p:cTn>
                        </p:par>
                        <p:par>
                          <p:cTn id="20" fill="hold" nodeType="afterGroup">
                            <p:stCondLst>
                              <p:cond delay="2500"/>
                            </p:stCondLst>
                            <p:childTnLst>
                              <p:par>
                                <p:cTn id="21" presetID="1" presetClass="entr" presetSubtype="0" fill="hold" grpId="0" nodeType="afterEffect">
                                  <p:stCondLst>
                                    <p:cond delay="1000"/>
                                  </p:stCondLst>
                                  <p:childTnLst>
                                    <p:set>
                                      <p:cBhvr>
                                        <p:cTn id="22" dur="1" fill="hold">
                                          <p:stCondLst>
                                            <p:cond delay="0"/>
                                          </p:stCondLst>
                                        </p:cTn>
                                        <p:tgtEl>
                                          <p:spTgt spid="27671"/>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2766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27672"/>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nodeType="afterEffect">
                                  <p:stCondLst>
                                    <p:cond delay="2000"/>
                                  </p:stCondLst>
                                  <p:childTnLst>
                                    <p:set>
                                      <p:cBhvr>
                                        <p:cTn id="31" dur="1" fill="hold">
                                          <p:stCondLst>
                                            <p:cond delay="0"/>
                                          </p:stCondLst>
                                        </p:cTn>
                                        <p:tgtEl>
                                          <p:spTgt spid="412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xit" presetSubtype="21" fill="hold" nodeType="clickEffect">
                                  <p:stCondLst>
                                    <p:cond delay="0"/>
                                  </p:stCondLst>
                                  <p:childTnLst>
                                    <p:animEffect transition="out" filter="barn(inVertical)">
                                      <p:cBhvr>
                                        <p:cTn id="35" dur="500"/>
                                        <p:tgtEl>
                                          <p:spTgt spid="4120"/>
                                        </p:tgtEl>
                                      </p:cBhvr>
                                    </p:animEffect>
                                    <p:set>
                                      <p:cBhvr>
                                        <p:cTn id="36" dur="1" fill="hold">
                                          <p:stCondLst>
                                            <p:cond delay="499"/>
                                          </p:stCondLst>
                                        </p:cTn>
                                        <p:tgtEl>
                                          <p:spTgt spid="4120"/>
                                        </p:tgtEl>
                                        <p:attrNameLst>
                                          <p:attrName>style.visibility</p:attrName>
                                        </p:attrNameLst>
                                      </p:cBhvr>
                                      <p:to>
                                        <p:strVal val="hidden"/>
                                      </p:to>
                                    </p:set>
                                  </p:childTnLst>
                                </p:cTn>
                              </p:par>
                            </p:childTnLst>
                          </p:cTn>
                        </p:par>
                        <p:par>
                          <p:cTn id="37" fill="hold" nodeType="afterGroup">
                            <p:stCondLst>
                              <p:cond delay="500"/>
                            </p:stCondLst>
                            <p:childTnLst>
                              <p:par>
                                <p:cTn id="38" presetID="10" presetClass="exit" presetSubtype="0" fill="hold" nodeType="afterEffect">
                                  <p:stCondLst>
                                    <p:cond delay="0"/>
                                  </p:stCondLst>
                                  <p:childTnLst>
                                    <p:animEffect transition="out" filter="fade">
                                      <p:cBhvr>
                                        <p:cTn id="39" dur="750"/>
                                        <p:tgtEl>
                                          <p:spTgt spid="3"/>
                                        </p:tgtEl>
                                      </p:cBhvr>
                                    </p:animEffect>
                                    <p:set>
                                      <p:cBhvr>
                                        <p:cTn id="40" dur="1" fill="hold">
                                          <p:stCondLst>
                                            <p:cond delay="749"/>
                                          </p:stCondLst>
                                        </p:cTn>
                                        <p:tgtEl>
                                          <p:spTgt spid="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750"/>
                                        <p:tgtEl>
                                          <p:spTgt spid="27671"/>
                                        </p:tgtEl>
                                      </p:cBhvr>
                                    </p:animEffect>
                                    <p:set>
                                      <p:cBhvr>
                                        <p:cTn id="43" dur="1" fill="hold">
                                          <p:stCondLst>
                                            <p:cond delay="749"/>
                                          </p:stCondLst>
                                        </p:cTn>
                                        <p:tgtEl>
                                          <p:spTgt spid="276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750"/>
                                        <p:tgtEl>
                                          <p:spTgt spid="27668"/>
                                        </p:tgtEl>
                                      </p:cBhvr>
                                    </p:animEffect>
                                    <p:set>
                                      <p:cBhvr>
                                        <p:cTn id="46" dur="1" fill="hold">
                                          <p:stCondLst>
                                            <p:cond delay="749"/>
                                          </p:stCondLst>
                                        </p:cTn>
                                        <p:tgtEl>
                                          <p:spTgt spid="2766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750"/>
                                        <p:tgtEl>
                                          <p:spTgt spid="27672"/>
                                        </p:tgtEl>
                                      </p:cBhvr>
                                    </p:animEffect>
                                    <p:set>
                                      <p:cBhvr>
                                        <p:cTn id="49" dur="1" fill="hold">
                                          <p:stCondLst>
                                            <p:cond delay="749"/>
                                          </p:stCondLst>
                                        </p:cTn>
                                        <p:tgtEl>
                                          <p:spTgt spid="27672"/>
                                        </p:tgtEl>
                                        <p:attrNameLst>
                                          <p:attrName>style.visibility</p:attrName>
                                        </p:attrNameLst>
                                      </p:cBhvr>
                                      <p:to>
                                        <p:strVal val="hidden"/>
                                      </p:to>
                                    </p:set>
                                  </p:childTnLst>
                                </p:cTn>
                              </p:par>
                            </p:childTnLst>
                          </p:cTn>
                        </p:par>
                        <p:par>
                          <p:cTn id="50" fill="hold" nodeType="afterGroup">
                            <p:stCondLst>
                              <p:cond delay="1250"/>
                            </p:stCondLst>
                            <p:childTnLst>
                              <p:par>
                                <p:cTn id="51" presetID="10" presetClass="entr" presetSubtype="0" fill="hold" grpId="0" nodeType="afterEffect">
                                  <p:stCondLst>
                                    <p:cond delay="0"/>
                                  </p:stCondLst>
                                  <p:childTnLst>
                                    <p:set>
                                      <p:cBhvr>
                                        <p:cTn id="52" dur="1" fill="hold">
                                          <p:stCondLst>
                                            <p:cond delay="0"/>
                                          </p:stCondLst>
                                        </p:cTn>
                                        <p:tgtEl>
                                          <p:spTgt spid="27673"/>
                                        </p:tgtEl>
                                        <p:attrNameLst>
                                          <p:attrName>style.visibility</p:attrName>
                                        </p:attrNameLst>
                                      </p:cBhvr>
                                      <p:to>
                                        <p:strVal val="visible"/>
                                      </p:to>
                                    </p:set>
                                    <p:animEffect transition="in" filter="fade">
                                      <p:cBhvr>
                                        <p:cTn id="53" dur="1000"/>
                                        <p:tgtEl>
                                          <p:spTgt spid="27673"/>
                                        </p:tgtEl>
                                      </p:cBhvr>
                                    </p:animEffect>
                                  </p:childTnLst>
                                </p:cTn>
                              </p:par>
                            </p:childTnLst>
                          </p:cTn>
                        </p:par>
                        <p:par>
                          <p:cTn id="54" fill="hold" nodeType="afterGroup">
                            <p:stCondLst>
                              <p:cond delay="2250"/>
                            </p:stCondLst>
                            <p:childTnLst>
                              <p:par>
                                <p:cTn id="55" presetID="1" presetClass="entr" presetSubtype="0" fill="hold" nodeType="afterEffect">
                                  <p:stCondLst>
                                    <p:cond delay="0"/>
                                  </p:stCondLst>
                                  <p:childTnLst>
                                    <p:set>
                                      <p:cBhvr>
                                        <p:cTn id="56" dur="1" fill="hold">
                                          <p:stCondLst>
                                            <p:cond delay="0"/>
                                          </p:stCondLst>
                                        </p:cTn>
                                        <p:tgtEl>
                                          <p:spTgt spid="412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xit" presetSubtype="21" fill="hold" nodeType="clickEffect">
                                  <p:stCondLst>
                                    <p:cond delay="0"/>
                                  </p:stCondLst>
                                  <p:childTnLst>
                                    <p:animEffect transition="out" filter="barn(inVertical)">
                                      <p:cBhvr>
                                        <p:cTn id="60" dur="500"/>
                                        <p:tgtEl>
                                          <p:spTgt spid="4120"/>
                                        </p:tgtEl>
                                      </p:cBhvr>
                                    </p:animEffect>
                                    <p:set>
                                      <p:cBhvr>
                                        <p:cTn id="61" dur="1" fill="hold">
                                          <p:stCondLst>
                                            <p:cond delay="499"/>
                                          </p:stCondLst>
                                        </p:cTn>
                                        <p:tgtEl>
                                          <p:spTgt spid="4120"/>
                                        </p:tgtEl>
                                        <p:attrNameLst>
                                          <p:attrName>style.visibility</p:attrName>
                                        </p:attrNameLst>
                                      </p:cBhvr>
                                      <p:to>
                                        <p:strVal val="hidden"/>
                                      </p:to>
                                    </p:set>
                                  </p:childTnLst>
                                </p:cTn>
                              </p:par>
                            </p:childTnLst>
                          </p:cTn>
                        </p:par>
                        <p:par>
                          <p:cTn id="62" fill="hold" nodeType="afterGroup">
                            <p:stCondLst>
                              <p:cond delay="500"/>
                            </p:stCondLst>
                            <p:childTnLst>
                              <p:par>
                                <p:cTn id="63" presetID="10" presetClass="exit" presetSubtype="0" fill="hold" grpId="1" nodeType="afterEffect">
                                  <p:stCondLst>
                                    <p:cond delay="0"/>
                                  </p:stCondLst>
                                  <p:childTnLst>
                                    <p:animEffect transition="out" filter="fade">
                                      <p:cBhvr>
                                        <p:cTn id="64" dur="2000"/>
                                        <p:tgtEl>
                                          <p:spTgt spid="27673"/>
                                        </p:tgtEl>
                                      </p:cBhvr>
                                    </p:animEffect>
                                    <p:set>
                                      <p:cBhvr>
                                        <p:cTn id="65" dur="1" fill="hold">
                                          <p:stCondLst>
                                            <p:cond delay="1999"/>
                                          </p:stCondLst>
                                        </p:cTn>
                                        <p:tgtEl>
                                          <p:spTgt spid="27673"/>
                                        </p:tgtEl>
                                        <p:attrNameLst>
                                          <p:attrName>style.visibility</p:attrName>
                                        </p:attrNameLst>
                                      </p:cBhvr>
                                      <p:to>
                                        <p:strVal val="hidden"/>
                                      </p:to>
                                    </p:set>
                                  </p:childTnLst>
                                </p:cTn>
                              </p:par>
                            </p:childTnLst>
                          </p:cTn>
                        </p:par>
                        <p:par>
                          <p:cTn id="66" fill="hold" nodeType="afterGroup">
                            <p:stCondLst>
                              <p:cond delay="2500"/>
                            </p:stCondLst>
                            <p:childTnLst>
                              <p:par>
                                <p:cTn id="67" presetID="22" presetClass="entr" presetSubtype="4" fill="hold" grpId="0" nodeType="afterEffect">
                                  <p:stCondLst>
                                    <p:cond delay="0"/>
                                  </p:stCondLst>
                                  <p:childTnLst>
                                    <p:set>
                                      <p:cBhvr>
                                        <p:cTn id="68" dur="1" fill="hold">
                                          <p:stCondLst>
                                            <p:cond delay="0"/>
                                          </p:stCondLst>
                                        </p:cTn>
                                        <p:tgtEl>
                                          <p:spTgt spid="27662"/>
                                        </p:tgtEl>
                                        <p:attrNameLst>
                                          <p:attrName>style.visibility</p:attrName>
                                        </p:attrNameLst>
                                      </p:cBhvr>
                                      <p:to>
                                        <p:strVal val="visible"/>
                                      </p:to>
                                    </p:set>
                                    <p:animEffect transition="in" filter="wipe(down)">
                                      <p:cBhvr>
                                        <p:cTn id="69" dur="500"/>
                                        <p:tgtEl>
                                          <p:spTgt spid="27662"/>
                                        </p:tgtEl>
                                      </p:cBhvr>
                                    </p:animEffect>
                                  </p:childTnLst>
                                </p:cTn>
                              </p:par>
                            </p:childTnLst>
                          </p:cTn>
                        </p:par>
                        <p:par>
                          <p:cTn id="70" fill="hold" nodeType="afterGroup">
                            <p:stCondLst>
                              <p:cond delay="3000"/>
                            </p:stCondLst>
                            <p:childTnLst>
                              <p:par>
                                <p:cTn id="71" presetID="22" presetClass="entr" presetSubtype="4" fill="hold" grpId="0" nodeType="afterEffect">
                                  <p:stCondLst>
                                    <p:cond delay="500"/>
                                  </p:stCondLst>
                                  <p:childTnLst>
                                    <p:set>
                                      <p:cBhvr>
                                        <p:cTn id="72" dur="1" fill="hold">
                                          <p:stCondLst>
                                            <p:cond delay="0"/>
                                          </p:stCondLst>
                                        </p:cTn>
                                        <p:tgtEl>
                                          <p:spTgt spid="27663"/>
                                        </p:tgtEl>
                                        <p:attrNameLst>
                                          <p:attrName>style.visibility</p:attrName>
                                        </p:attrNameLst>
                                      </p:cBhvr>
                                      <p:to>
                                        <p:strVal val="visible"/>
                                      </p:to>
                                    </p:set>
                                    <p:animEffect transition="in" filter="wipe(down)">
                                      <p:cBhvr>
                                        <p:cTn id="73" dur="500"/>
                                        <p:tgtEl>
                                          <p:spTgt spid="27663"/>
                                        </p:tgtEl>
                                      </p:cBhvr>
                                    </p:animEffect>
                                  </p:childTnLst>
                                </p:cTn>
                              </p:par>
                            </p:childTnLst>
                          </p:cTn>
                        </p:par>
                        <p:par>
                          <p:cTn id="74" fill="hold" nodeType="afterGroup">
                            <p:stCondLst>
                              <p:cond delay="4000"/>
                            </p:stCondLst>
                            <p:childTnLst>
                              <p:par>
                                <p:cTn id="75" presetID="22" presetClass="entr" presetSubtype="4" fill="hold" grpId="0" nodeType="afterEffect">
                                  <p:stCondLst>
                                    <p:cond delay="500"/>
                                  </p:stCondLst>
                                  <p:childTnLst>
                                    <p:set>
                                      <p:cBhvr>
                                        <p:cTn id="76" dur="1" fill="hold">
                                          <p:stCondLst>
                                            <p:cond delay="0"/>
                                          </p:stCondLst>
                                        </p:cTn>
                                        <p:tgtEl>
                                          <p:spTgt spid="27664"/>
                                        </p:tgtEl>
                                        <p:attrNameLst>
                                          <p:attrName>style.visibility</p:attrName>
                                        </p:attrNameLst>
                                      </p:cBhvr>
                                      <p:to>
                                        <p:strVal val="visible"/>
                                      </p:to>
                                    </p:set>
                                    <p:animEffect transition="in" filter="wipe(down)">
                                      <p:cBhvr>
                                        <p:cTn id="77" dur="500"/>
                                        <p:tgtEl>
                                          <p:spTgt spid="27664"/>
                                        </p:tgtEl>
                                      </p:cBhvr>
                                    </p:animEffect>
                                  </p:childTnLst>
                                </p:cTn>
                              </p:par>
                            </p:childTnLst>
                          </p:cTn>
                        </p:par>
                        <p:par>
                          <p:cTn id="78" fill="hold" nodeType="afterGroup">
                            <p:stCondLst>
                              <p:cond delay="5000"/>
                            </p:stCondLst>
                            <p:childTnLst>
                              <p:par>
                                <p:cTn id="79" presetID="22" presetClass="entr" presetSubtype="4" fill="hold" grpId="0" nodeType="afterEffect">
                                  <p:stCondLst>
                                    <p:cond delay="500"/>
                                  </p:stCondLst>
                                  <p:childTnLst>
                                    <p:set>
                                      <p:cBhvr>
                                        <p:cTn id="80" dur="1" fill="hold">
                                          <p:stCondLst>
                                            <p:cond delay="0"/>
                                          </p:stCondLst>
                                        </p:cTn>
                                        <p:tgtEl>
                                          <p:spTgt spid="27665"/>
                                        </p:tgtEl>
                                        <p:attrNameLst>
                                          <p:attrName>style.visibility</p:attrName>
                                        </p:attrNameLst>
                                      </p:cBhvr>
                                      <p:to>
                                        <p:strVal val="visible"/>
                                      </p:to>
                                    </p:set>
                                    <p:animEffect transition="in" filter="wipe(down)">
                                      <p:cBhvr>
                                        <p:cTn id="81" dur="500"/>
                                        <p:tgtEl>
                                          <p:spTgt spid="27665"/>
                                        </p:tgtEl>
                                      </p:cBhvr>
                                    </p:animEffect>
                                  </p:childTnLst>
                                </p:cTn>
                              </p:par>
                            </p:childTnLst>
                          </p:cTn>
                        </p:par>
                        <p:par>
                          <p:cTn id="82" fill="hold" nodeType="afterGroup">
                            <p:stCondLst>
                              <p:cond delay="6000"/>
                            </p:stCondLst>
                            <p:childTnLst>
                              <p:par>
                                <p:cTn id="83" presetID="22" presetClass="entr" presetSubtype="4" fill="hold" grpId="0" nodeType="afterEffect">
                                  <p:stCondLst>
                                    <p:cond delay="500"/>
                                  </p:stCondLst>
                                  <p:childTnLst>
                                    <p:set>
                                      <p:cBhvr>
                                        <p:cTn id="84" dur="1" fill="hold">
                                          <p:stCondLst>
                                            <p:cond delay="0"/>
                                          </p:stCondLst>
                                        </p:cTn>
                                        <p:tgtEl>
                                          <p:spTgt spid="27666"/>
                                        </p:tgtEl>
                                        <p:attrNameLst>
                                          <p:attrName>style.visibility</p:attrName>
                                        </p:attrNameLst>
                                      </p:cBhvr>
                                      <p:to>
                                        <p:strVal val="visible"/>
                                      </p:to>
                                    </p:set>
                                    <p:animEffect transition="in" filter="wipe(down)">
                                      <p:cBhvr>
                                        <p:cTn id="85" dur="500"/>
                                        <p:tgtEl>
                                          <p:spTgt spid="27666"/>
                                        </p:tgtEl>
                                      </p:cBhvr>
                                    </p:animEffect>
                                  </p:childTnLst>
                                </p:cTn>
                              </p:par>
                            </p:childTnLst>
                          </p:cTn>
                        </p:par>
                        <p:par>
                          <p:cTn id="86" fill="hold" nodeType="afterGroup">
                            <p:stCondLst>
                              <p:cond delay="7000"/>
                            </p:stCondLst>
                            <p:childTnLst>
                              <p:par>
                                <p:cTn id="87" presetID="22" presetClass="entr" presetSubtype="4" fill="hold" grpId="0" nodeType="afterEffect">
                                  <p:stCondLst>
                                    <p:cond delay="500"/>
                                  </p:stCondLst>
                                  <p:childTnLst>
                                    <p:set>
                                      <p:cBhvr>
                                        <p:cTn id="88" dur="1" fill="hold">
                                          <p:stCondLst>
                                            <p:cond delay="0"/>
                                          </p:stCondLst>
                                        </p:cTn>
                                        <p:tgtEl>
                                          <p:spTgt spid="27667"/>
                                        </p:tgtEl>
                                        <p:attrNameLst>
                                          <p:attrName>style.visibility</p:attrName>
                                        </p:attrNameLst>
                                      </p:cBhvr>
                                      <p:to>
                                        <p:strVal val="visible"/>
                                      </p:to>
                                    </p:set>
                                    <p:animEffect transition="in" filter="wipe(down)">
                                      <p:cBhvr>
                                        <p:cTn id="89" dur="500"/>
                                        <p:tgtEl>
                                          <p:spTgt spid="27667"/>
                                        </p:tgtEl>
                                      </p:cBhvr>
                                    </p:animEffect>
                                  </p:childTnLst>
                                </p:cTn>
                              </p:par>
                            </p:childTnLst>
                          </p:cTn>
                        </p:par>
                        <p:par>
                          <p:cTn id="90" fill="hold" nodeType="afterGroup">
                            <p:stCondLst>
                              <p:cond delay="8000"/>
                            </p:stCondLst>
                            <p:childTnLst>
                              <p:par>
                                <p:cTn id="91" presetID="1" presetClass="entr" presetSubtype="0" fill="hold" nodeType="afterEffect">
                                  <p:stCondLst>
                                    <p:cond delay="0"/>
                                  </p:stCondLst>
                                  <p:childTnLst>
                                    <p:set>
                                      <p:cBhvr>
                                        <p:cTn id="92" dur="1" fill="hold">
                                          <p:stCondLst>
                                            <p:cond delay="0"/>
                                          </p:stCondLst>
                                        </p:cTn>
                                        <p:tgtEl>
                                          <p:spTgt spid="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3" grpId="0"/>
      <p:bldP spid="27664" grpId="0"/>
      <p:bldP spid="27665" grpId="0"/>
      <p:bldP spid="27666" grpId="0"/>
      <p:bldP spid="27667" grpId="0"/>
      <p:bldP spid="27668" grpId="0"/>
      <p:bldP spid="27668" grpId="1"/>
      <p:bldP spid="27671" grpId="0"/>
      <p:bldP spid="27671" grpId="1"/>
      <p:bldP spid="27672" grpId="0"/>
      <p:bldP spid="27672" grpId="1"/>
      <p:bldP spid="27673" grpId="0" animBg="1"/>
      <p:bldP spid="27673" grpId="1" animBg="1"/>
      <p:bldP spid="27674" grpId="0" animBg="1"/>
      <p:bldP spid="2767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18"/>
          <p:cNvSpPr txBox="1">
            <a:spLocks noChangeArrowheads="1"/>
          </p:cNvSpPr>
          <p:nvPr/>
        </p:nvSpPr>
        <p:spPr bwMode="auto">
          <a:xfrm>
            <a:off x="3897313" y="6521450"/>
            <a:ext cx="750887" cy="336550"/>
          </a:xfrm>
          <a:prstGeom prst="rect">
            <a:avLst/>
          </a:prstGeom>
          <a:noFill/>
          <a:ln w="9525">
            <a:noFill/>
            <a:miter lim="800000"/>
            <a:headEnd/>
            <a:tailEnd/>
          </a:ln>
        </p:spPr>
        <p:txBody>
          <a:bodyPr wrap="none">
            <a:spAutoFit/>
          </a:bodyPr>
          <a:lstStyle/>
          <a:p>
            <a:r>
              <a:rPr lang="en-US" sz="1600"/>
              <a:t>  4  10</a:t>
            </a:r>
          </a:p>
        </p:txBody>
      </p:sp>
      <p:sp>
        <p:nvSpPr>
          <p:cNvPr id="22531" name="Text Box 118"/>
          <p:cNvSpPr txBox="1">
            <a:spLocks noChangeArrowheads="1"/>
          </p:cNvSpPr>
          <p:nvPr/>
        </p:nvSpPr>
        <p:spPr bwMode="auto">
          <a:xfrm>
            <a:off x="4424363" y="6519863"/>
            <a:ext cx="700087" cy="338137"/>
          </a:xfrm>
          <a:prstGeom prst="rect">
            <a:avLst/>
          </a:prstGeom>
          <a:noFill/>
          <a:ln w="9525">
            <a:noFill/>
            <a:miter lim="800000"/>
            <a:headEnd/>
            <a:tailEnd/>
          </a:ln>
        </p:spPr>
        <p:txBody>
          <a:bodyPr wrap="none">
            <a:spAutoFit/>
          </a:bodyPr>
          <a:lstStyle/>
          <a:p>
            <a:r>
              <a:rPr lang="en-US" sz="1600"/>
              <a:t>  10 4</a:t>
            </a:r>
          </a:p>
        </p:txBody>
      </p:sp>
      <p:sp>
        <p:nvSpPr>
          <p:cNvPr id="22532" name="Oval 41"/>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22533" name="Line 62"/>
          <p:cNvSpPr>
            <a:spLocks noChangeShapeType="1"/>
          </p:cNvSpPr>
          <p:nvPr/>
        </p:nvSpPr>
        <p:spPr bwMode="auto">
          <a:xfrm flipV="1">
            <a:off x="4351338" y="1598613"/>
            <a:ext cx="136525" cy="119062"/>
          </a:xfrm>
          <a:prstGeom prst="line">
            <a:avLst/>
          </a:prstGeom>
          <a:noFill/>
          <a:ln w="9525">
            <a:solidFill>
              <a:schemeClr val="tx1"/>
            </a:solidFill>
            <a:round/>
            <a:headEnd/>
            <a:tailEnd/>
          </a:ln>
        </p:spPr>
        <p:txBody>
          <a:bodyPr/>
          <a:lstStyle/>
          <a:p>
            <a:endParaRPr lang="en-US"/>
          </a:p>
        </p:txBody>
      </p:sp>
      <p:sp>
        <p:nvSpPr>
          <p:cNvPr id="22534" name="Line 64"/>
          <p:cNvSpPr>
            <a:spLocks noChangeShapeType="1"/>
          </p:cNvSpPr>
          <p:nvPr/>
        </p:nvSpPr>
        <p:spPr bwMode="auto">
          <a:xfrm flipV="1">
            <a:off x="304800" y="2971800"/>
            <a:ext cx="228600" cy="195263"/>
          </a:xfrm>
          <a:prstGeom prst="line">
            <a:avLst/>
          </a:prstGeom>
          <a:noFill/>
          <a:ln w="25400">
            <a:solidFill>
              <a:schemeClr val="tx1"/>
            </a:solidFill>
            <a:round/>
            <a:headEnd/>
            <a:tailEnd/>
          </a:ln>
        </p:spPr>
        <p:txBody>
          <a:bodyPr/>
          <a:lstStyle/>
          <a:p>
            <a:endParaRPr lang="en-US"/>
          </a:p>
        </p:txBody>
      </p:sp>
      <p:sp>
        <p:nvSpPr>
          <p:cNvPr id="22535" name="Line 67"/>
          <p:cNvSpPr>
            <a:spLocks noChangeShapeType="1"/>
          </p:cNvSpPr>
          <p:nvPr/>
        </p:nvSpPr>
        <p:spPr bwMode="auto">
          <a:xfrm flipV="1">
            <a:off x="76200" y="4529138"/>
            <a:ext cx="136525" cy="119062"/>
          </a:xfrm>
          <a:prstGeom prst="line">
            <a:avLst/>
          </a:prstGeom>
          <a:noFill/>
          <a:ln w="9525">
            <a:solidFill>
              <a:schemeClr val="tx1"/>
            </a:solidFill>
            <a:round/>
            <a:headEnd/>
            <a:tailEnd/>
          </a:ln>
        </p:spPr>
        <p:txBody>
          <a:bodyPr/>
          <a:lstStyle/>
          <a:p>
            <a:endParaRPr lang="en-US"/>
          </a:p>
        </p:txBody>
      </p:sp>
      <p:sp>
        <p:nvSpPr>
          <p:cNvPr id="22536" name="Line 73"/>
          <p:cNvSpPr>
            <a:spLocks noChangeShapeType="1"/>
          </p:cNvSpPr>
          <p:nvPr/>
        </p:nvSpPr>
        <p:spPr bwMode="auto">
          <a:xfrm flipV="1">
            <a:off x="5029200" y="4419600"/>
            <a:ext cx="136525" cy="119063"/>
          </a:xfrm>
          <a:prstGeom prst="line">
            <a:avLst/>
          </a:prstGeom>
          <a:noFill/>
          <a:ln w="9525">
            <a:solidFill>
              <a:schemeClr val="tx1"/>
            </a:solidFill>
            <a:round/>
            <a:headEnd/>
            <a:tailEnd/>
          </a:ln>
        </p:spPr>
        <p:txBody>
          <a:bodyPr/>
          <a:lstStyle/>
          <a:p>
            <a:endParaRPr lang="en-US"/>
          </a:p>
        </p:txBody>
      </p:sp>
      <p:sp>
        <p:nvSpPr>
          <p:cNvPr id="22537" name="Line 74"/>
          <p:cNvSpPr>
            <a:spLocks noChangeShapeType="1"/>
          </p:cNvSpPr>
          <p:nvPr/>
        </p:nvSpPr>
        <p:spPr bwMode="auto">
          <a:xfrm flipV="1">
            <a:off x="5181600" y="4419600"/>
            <a:ext cx="136525" cy="119063"/>
          </a:xfrm>
          <a:prstGeom prst="line">
            <a:avLst/>
          </a:prstGeom>
          <a:noFill/>
          <a:ln w="9525">
            <a:solidFill>
              <a:schemeClr val="tx1"/>
            </a:solidFill>
            <a:round/>
            <a:headEnd/>
            <a:tailEnd/>
          </a:ln>
        </p:spPr>
        <p:txBody>
          <a:bodyPr/>
          <a:lstStyle/>
          <a:p>
            <a:endParaRPr lang="en-US"/>
          </a:p>
        </p:txBody>
      </p:sp>
      <p:sp>
        <p:nvSpPr>
          <p:cNvPr id="22538" name="Oval 100"/>
          <p:cNvSpPr>
            <a:spLocks noChangeArrowheads="1"/>
          </p:cNvSpPr>
          <p:nvPr/>
        </p:nvSpPr>
        <p:spPr bwMode="auto">
          <a:xfrm>
            <a:off x="4681538" y="2514600"/>
            <a:ext cx="152400" cy="152400"/>
          </a:xfrm>
          <a:prstGeom prst="ellipse">
            <a:avLst/>
          </a:prstGeom>
          <a:noFill/>
          <a:ln w="9525">
            <a:solidFill>
              <a:schemeClr val="tx1"/>
            </a:solidFill>
            <a:round/>
            <a:headEnd/>
            <a:tailEnd/>
          </a:ln>
        </p:spPr>
        <p:txBody>
          <a:bodyPr wrap="none" anchor="ctr"/>
          <a:lstStyle/>
          <a:p>
            <a:endParaRPr lang="en-US"/>
          </a:p>
        </p:txBody>
      </p:sp>
      <p:sp>
        <p:nvSpPr>
          <p:cNvPr id="22539" name="Oval 104"/>
          <p:cNvSpPr>
            <a:spLocks noChangeArrowheads="1"/>
          </p:cNvSpPr>
          <p:nvPr/>
        </p:nvSpPr>
        <p:spPr bwMode="auto">
          <a:xfrm>
            <a:off x="7716838" y="2009775"/>
            <a:ext cx="228600" cy="228600"/>
          </a:xfrm>
          <a:prstGeom prst="ellipse">
            <a:avLst/>
          </a:prstGeom>
          <a:noFill/>
          <a:ln w="9525">
            <a:solidFill>
              <a:schemeClr val="tx1"/>
            </a:solidFill>
            <a:round/>
            <a:headEnd/>
            <a:tailEnd/>
          </a:ln>
        </p:spPr>
        <p:txBody>
          <a:bodyPr wrap="none" anchor="ctr"/>
          <a:lstStyle/>
          <a:p>
            <a:endParaRPr lang="en-US"/>
          </a:p>
        </p:txBody>
      </p:sp>
      <p:sp>
        <p:nvSpPr>
          <p:cNvPr id="22540" name="Text Box 105"/>
          <p:cNvSpPr txBox="1">
            <a:spLocks noChangeArrowheads="1"/>
          </p:cNvSpPr>
          <p:nvPr/>
        </p:nvSpPr>
        <p:spPr bwMode="auto">
          <a:xfrm rot="10800000" flipV="1">
            <a:off x="7667625" y="1949450"/>
            <a:ext cx="296863" cy="336550"/>
          </a:xfrm>
          <a:prstGeom prst="rect">
            <a:avLst/>
          </a:prstGeom>
          <a:noFill/>
          <a:ln w="9525">
            <a:noFill/>
            <a:miter lim="800000"/>
            <a:headEnd/>
            <a:tailEnd/>
          </a:ln>
        </p:spPr>
        <p:txBody>
          <a:bodyPr>
            <a:spAutoFit/>
          </a:bodyPr>
          <a:lstStyle/>
          <a:p>
            <a:r>
              <a:rPr lang="en-US" sz="1600"/>
              <a:t>R</a:t>
            </a:r>
          </a:p>
        </p:txBody>
      </p:sp>
      <p:sp>
        <p:nvSpPr>
          <p:cNvPr id="22541" name="Line 106"/>
          <p:cNvSpPr>
            <a:spLocks noChangeShapeType="1"/>
          </p:cNvSpPr>
          <p:nvPr/>
        </p:nvSpPr>
        <p:spPr bwMode="auto">
          <a:xfrm flipV="1">
            <a:off x="4725988" y="2627313"/>
            <a:ext cx="136525" cy="117475"/>
          </a:xfrm>
          <a:prstGeom prst="line">
            <a:avLst/>
          </a:prstGeom>
          <a:noFill/>
          <a:ln w="9525">
            <a:solidFill>
              <a:schemeClr val="tx1"/>
            </a:solidFill>
            <a:round/>
            <a:headEnd/>
            <a:tailEnd/>
          </a:ln>
        </p:spPr>
        <p:txBody>
          <a:bodyPr/>
          <a:lstStyle/>
          <a:p>
            <a:endParaRPr lang="en-US"/>
          </a:p>
        </p:txBody>
      </p:sp>
      <p:sp>
        <p:nvSpPr>
          <p:cNvPr id="22542" name="Text Box 107"/>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22543" name="Oval 108"/>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22544" name="Text Box 109"/>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
        <p:nvSpPr>
          <p:cNvPr id="22545" name="Text Box 110"/>
          <p:cNvSpPr txBox="1">
            <a:spLocks noChangeArrowheads="1"/>
          </p:cNvSpPr>
          <p:nvPr/>
        </p:nvSpPr>
        <p:spPr bwMode="auto">
          <a:xfrm>
            <a:off x="6124575" y="2438400"/>
            <a:ext cx="409575" cy="336550"/>
          </a:xfrm>
          <a:prstGeom prst="rect">
            <a:avLst/>
          </a:prstGeom>
          <a:noFill/>
          <a:ln w="9525">
            <a:noFill/>
            <a:miter lim="800000"/>
            <a:headEnd/>
            <a:tailEnd/>
          </a:ln>
        </p:spPr>
        <p:txBody>
          <a:bodyPr wrap="none">
            <a:spAutoFit/>
          </a:bodyPr>
          <a:lstStyle/>
          <a:p>
            <a:r>
              <a:rPr lang="en-US" sz="1600"/>
              <a:t>10</a:t>
            </a:r>
          </a:p>
        </p:txBody>
      </p:sp>
      <p:sp>
        <p:nvSpPr>
          <p:cNvPr id="22546" name="Line 111"/>
          <p:cNvSpPr>
            <a:spLocks noChangeShapeType="1"/>
          </p:cNvSpPr>
          <p:nvPr/>
        </p:nvSpPr>
        <p:spPr bwMode="auto">
          <a:xfrm flipV="1">
            <a:off x="304800" y="3930650"/>
            <a:ext cx="228600" cy="195263"/>
          </a:xfrm>
          <a:prstGeom prst="line">
            <a:avLst/>
          </a:prstGeom>
          <a:noFill/>
          <a:ln w="25400">
            <a:solidFill>
              <a:schemeClr val="tx1"/>
            </a:solidFill>
            <a:round/>
            <a:headEnd/>
            <a:tailEnd/>
          </a:ln>
        </p:spPr>
        <p:txBody>
          <a:bodyPr/>
          <a:lstStyle/>
          <a:p>
            <a:endParaRPr lang="en-US"/>
          </a:p>
        </p:txBody>
      </p:sp>
      <p:sp>
        <p:nvSpPr>
          <p:cNvPr id="22547" name="Text Box 112"/>
          <p:cNvSpPr txBox="1">
            <a:spLocks noChangeArrowheads="1"/>
          </p:cNvSpPr>
          <p:nvPr/>
        </p:nvSpPr>
        <p:spPr bwMode="auto">
          <a:xfrm>
            <a:off x="465138" y="3854450"/>
            <a:ext cx="296862" cy="336550"/>
          </a:xfrm>
          <a:prstGeom prst="rect">
            <a:avLst/>
          </a:prstGeom>
          <a:noFill/>
          <a:ln w="9525">
            <a:noFill/>
            <a:miter lim="800000"/>
            <a:headEnd/>
            <a:tailEnd/>
          </a:ln>
        </p:spPr>
        <p:txBody>
          <a:bodyPr wrap="none">
            <a:spAutoFit/>
          </a:bodyPr>
          <a:lstStyle/>
          <a:p>
            <a:r>
              <a:rPr lang="en-US" sz="1600"/>
              <a:t>7</a:t>
            </a:r>
          </a:p>
        </p:txBody>
      </p:sp>
      <p:sp>
        <p:nvSpPr>
          <p:cNvPr id="22548" name="Line 113"/>
          <p:cNvSpPr>
            <a:spLocks noChangeShapeType="1"/>
          </p:cNvSpPr>
          <p:nvPr/>
        </p:nvSpPr>
        <p:spPr bwMode="auto">
          <a:xfrm flipV="1">
            <a:off x="304800" y="3462338"/>
            <a:ext cx="228600" cy="195262"/>
          </a:xfrm>
          <a:prstGeom prst="line">
            <a:avLst/>
          </a:prstGeom>
          <a:noFill/>
          <a:ln w="25400">
            <a:solidFill>
              <a:schemeClr val="tx1"/>
            </a:solidFill>
            <a:round/>
            <a:headEnd/>
            <a:tailEnd/>
          </a:ln>
        </p:spPr>
        <p:txBody>
          <a:bodyPr/>
          <a:lstStyle/>
          <a:p>
            <a:endParaRPr lang="en-US"/>
          </a:p>
        </p:txBody>
      </p:sp>
      <p:sp>
        <p:nvSpPr>
          <p:cNvPr id="22549" name="Text Box 114"/>
          <p:cNvSpPr txBox="1">
            <a:spLocks noChangeArrowheads="1"/>
          </p:cNvSpPr>
          <p:nvPr/>
        </p:nvSpPr>
        <p:spPr bwMode="auto">
          <a:xfrm>
            <a:off x="457200" y="3397250"/>
            <a:ext cx="296863" cy="336550"/>
          </a:xfrm>
          <a:prstGeom prst="rect">
            <a:avLst/>
          </a:prstGeom>
          <a:noFill/>
          <a:ln w="9525">
            <a:noFill/>
            <a:miter lim="800000"/>
            <a:headEnd/>
            <a:tailEnd/>
          </a:ln>
        </p:spPr>
        <p:txBody>
          <a:bodyPr wrap="none">
            <a:spAutoFit/>
          </a:bodyPr>
          <a:lstStyle/>
          <a:p>
            <a:r>
              <a:rPr lang="en-US" sz="1600"/>
              <a:t>9</a:t>
            </a:r>
          </a:p>
        </p:txBody>
      </p:sp>
      <p:sp>
        <p:nvSpPr>
          <p:cNvPr id="22550" name="Line 115"/>
          <p:cNvSpPr>
            <a:spLocks noChangeShapeType="1"/>
          </p:cNvSpPr>
          <p:nvPr/>
        </p:nvSpPr>
        <p:spPr bwMode="auto">
          <a:xfrm flipV="1">
            <a:off x="244475" y="4529138"/>
            <a:ext cx="136525" cy="119062"/>
          </a:xfrm>
          <a:prstGeom prst="line">
            <a:avLst/>
          </a:prstGeom>
          <a:noFill/>
          <a:ln w="9525">
            <a:solidFill>
              <a:schemeClr val="tx1"/>
            </a:solidFill>
            <a:round/>
            <a:headEnd/>
            <a:tailEnd/>
          </a:ln>
        </p:spPr>
        <p:txBody>
          <a:bodyPr/>
          <a:lstStyle/>
          <a:p>
            <a:endParaRPr lang="en-US"/>
          </a:p>
        </p:txBody>
      </p:sp>
      <p:sp>
        <p:nvSpPr>
          <p:cNvPr id="22551" name="Line 116"/>
          <p:cNvSpPr>
            <a:spLocks noChangeShapeType="1"/>
          </p:cNvSpPr>
          <p:nvPr/>
        </p:nvSpPr>
        <p:spPr bwMode="auto">
          <a:xfrm flipV="1">
            <a:off x="473075" y="4529138"/>
            <a:ext cx="136525" cy="119062"/>
          </a:xfrm>
          <a:prstGeom prst="line">
            <a:avLst/>
          </a:prstGeom>
          <a:noFill/>
          <a:ln w="9525">
            <a:solidFill>
              <a:schemeClr val="tx1"/>
            </a:solidFill>
            <a:round/>
            <a:headEnd/>
            <a:tailEnd/>
          </a:ln>
        </p:spPr>
        <p:txBody>
          <a:bodyPr/>
          <a:lstStyle/>
          <a:p>
            <a:endParaRPr lang="en-US"/>
          </a:p>
        </p:txBody>
      </p:sp>
      <p:sp>
        <p:nvSpPr>
          <p:cNvPr id="22552" name="Text Box 117"/>
          <p:cNvSpPr txBox="1">
            <a:spLocks noChangeArrowheads="1"/>
          </p:cNvSpPr>
          <p:nvPr/>
        </p:nvSpPr>
        <p:spPr bwMode="auto">
          <a:xfrm>
            <a:off x="6367463" y="2438400"/>
            <a:ext cx="1042987" cy="336550"/>
          </a:xfrm>
          <a:prstGeom prst="rect">
            <a:avLst/>
          </a:prstGeom>
          <a:noFill/>
          <a:ln w="9525">
            <a:noFill/>
            <a:miter lim="800000"/>
            <a:headEnd/>
            <a:tailEnd/>
          </a:ln>
        </p:spPr>
        <p:txBody>
          <a:bodyPr wrap="none">
            <a:spAutoFit/>
          </a:bodyPr>
          <a:lstStyle/>
          <a:p>
            <a:r>
              <a:rPr lang="en-US" sz="1600"/>
              <a:t>Sx7/5,9/3</a:t>
            </a:r>
          </a:p>
        </p:txBody>
      </p:sp>
      <p:sp>
        <p:nvSpPr>
          <p:cNvPr id="22553" name="Line 122"/>
          <p:cNvSpPr>
            <a:spLocks noChangeShapeType="1"/>
          </p:cNvSpPr>
          <p:nvPr/>
        </p:nvSpPr>
        <p:spPr bwMode="auto">
          <a:xfrm flipV="1">
            <a:off x="4411663" y="1738313"/>
            <a:ext cx="136525" cy="119062"/>
          </a:xfrm>
          <a:prstGeom prst="line">
            <a:avLst/>
          </a:prstGeom>
          <a:noFill/>
          <a:ln w="9525">
            <a:solidFill>
              <a:schemeClr val="tx1"/>
            </a:solidFill>
            <a:round/>
            <a:headEnd/>
            <a:tailEnd/>
          </a:ln>
        </p:spPr>
        <p:txBody>
          <a:bodyPr/>
          <a:lstStyle/>
          <a:p>
            <a:endParaRPr lang="en-US"/>
          </a:p>
        </p:txBody>
      </p:sp>
      <p:sp>
        <p:nvSpPr>
          <p:cNvPr id="22554" name="Oval 123"/>
          <p:cNvSpPr>
            <a:spLocks noChangeArrowheads="1"/>
          </p:cNvSpPr>
          <p:nvPr/>
        </p:nvSpPr>
        <p:spPr bwMode="auto">
          <a:xfrm>
            <a:off x="7335838" y="2457450"/>
            <a:ext cx="228600" cy="228600"/>
          </a:xfrm>
          <a:prstGeom prst="ellipse">
            <a:avLst/>
          </a:prstGeom>
          <a:noFill/>
          <a:ln w="9525">
            <a:solidFill>
              <a:schemeClr val="tx1"/>
            </a:solidFill>
            <a:round/>
            <a:headEnd/>
            <a:tailEnd/>
          </a:ln>
        </p:spPr>
        <p:txBody>
          <a:bodyPr wrap="none" anchor="ctr"/>
          <a:lstStyle/>
          <a:p>
            <a:endParaRPr lang="en-US"/>
          </a:p>
        </p:txBody>
      </p:sp>
      <p:sp>
        <p:nvSpPr>
          <p:cNvPr id="22555" name="Text Box 124"/>
          <p:cNvSpPr txBox="1">
            <a:spLocks noChangeArrowheads="1"/>
          </p:cNvSpPr>
          <p:nvPr/>
        </p:nvSpPr>
        <p:spPr bwMode="auto">
          <a:xfrm rot="10800000" flipV="1">
            <a:off x="7283450" y="2406650"/>
            <a:ext cx="296863" cy="336550"/>
          </a:xfrm>
          <a:prstGeom prst="rect">
            <a:avLst/>
          </a:prstGeom>
          <a:noFill/>
          <a:ln w="9525">
            <a:noFill/>
            <a:miter lim="800000"/>
            <a:headEnd/>
            <a:tailEnd/>
          </a:ln>
        </p:spPr>
        <p:txBody>
          <a:bodyPr>
            <a:spAutoFit/>
          </a:bodyPr>
          <a:lstStyle/>
          <a:p>
            <a:r>
              <a:rPr lang="en-US" sz="1600"/>
              <a:t>R</a:t>
            </a:r>
          </a:p>
        </p:txBody>
      </p:sp>
      <p:sp>
        <p:nvSpPr>
          <p:cNvPr id="22556" name="Line 125"/>
          <p:cNvSpPr>
            <a:spLocks noChangeShapeType="1"/>
          </p:cNvSpPr>
          <p:nvPr/>
        </p:nvSpPr>
        <p:spPr bwMode="auto">
          <a:xfrm flipV="1">
            <a:off x="4418013" y="1882775"/>
            <a:ext cx="136525" cy="119063"/>
          </a:xfrm>
          <a:prstGeom prst="line">
            <a:avLst/>
          </a:prstGeom>
          <a:noFill/>
          <a:ln w="9525">
            <a:solidFill>
              <a:schemeClr val="tx1"/>
            </a:solidFill>
            <a:round/>
            <a:headEnd/>
            <a:tailEnd/>
          </a:ln>
        </p:spPr>
        <p:txBody>
          <a:bodyPr/>
          <a:lstStyle/>
          <a:p>
            <a:endParaRPr lang="en-US"/>
          </a:p>
        </p:txBody>
      </p:sp>
      <p:sp>
        <p:nvSpPr>
          <p:cNvPr id="22557" name="Line 126"/>
          <p:cNvSpPr>
            <a:spLocks noChangeShapeType="1"/>
          </p:cNvSpPr>
          <p:nvPr/>
        </p:nvSpPr>
        <p:spPr bwMode="auto">
          <a:xfrm flipV="1">
            <a:off x="7335838" y="2471738"/>
            <a:ext cx="228600" cy="195262"/>
          </a:xfrm>
          <a:prstGeom prst="line">
            <a:avLst/>
          </a:prstGeom>
          <a:noFill/>
          <a:ln w="25400">
            <a:solidFill>
              <a:schemeClr val="tx1"/>
            </a:solidFill>
            <a:round/>
            <a:headEnd/>
            <a:tailEnd/>
          </a:ln>
        </p:spPr>
        <p:txBody>
          <a:bodyPr/>
          <a:lstStyle/>
          <a:p>
            <a:endParaRPr lang="en-US"/>
          </a:p>
        </p:txBody>
      </p:sp>
      <p:sp>
        <p:nvSpPr>
          <p:cNvPr id="22558" name="Text Box 127"/>
          <p:cNvSpPr txBox="1">
            <a:spLocks noChangeArrowheads="1"/>
          </p:cNvSpPr>
          <p:nvPr/>
        </p:nvSpPr>
        <p:spPr bwMode="auto">
          <a:xfrm rot="10800000" flipV="1">
            <a:off x="7496175" y="2438400"/>
            <a:ext cx="296863" cy="336550"/>
          </a:xfrm>
          <a:prstGeom prst="rect">
            <a:avLst/>
          </a:prstGeom>
          <a:noFill/>
          <a:ln w="9525">
            <a:noFill/>
            <a:miter lim="800000"/>
            <a:headEnd/>
            <a:tailEnd/>
          </a:ln>
        </p:spPr>
        <p:txBody>
          <a:bodyPr>
            <a:spAutoFit/>
          </a:bodyPr>
          <a:lstStyle/>
          <a:p>
            <a:r>
              <a:rPr lang="en-US" sz="1600"/>
              <a:t>M</a:t>
            </a:r>
          </a:p>
        </p:txBody>
      </p:sp>
      <p:sp>
        <p:nvSpPr>
          <p:cNvPr id="22559" name="Line 128"/>
          <p:cNvSpPr>
            <a:spLocks noChangeShapeType="1"/>
          </p:cNvSpPr>
          <p:nvPr/>
        </p:nvSpPr>
        <p:spPr bwMode="auto">
          <a:xfrm flipH="1" flipV="1">
            <a:off x="4360863" y="1885950"/>
            <a:ext cx="152400" cy="128588"/>
          </a:xfrm>
          <a:prstGeom prst="line">
            <a:avLst/>
          </a:prstGeom>
          <a:noFill/>
          <a:ln w="9525">
            <a:solidFill>
              <a:schemeClr val="tx1"/>
            </a:solidFill>
            <a:round/>
            <a:headEnd/>
            <a:tailEnd/>
          </a:ln>
        </p:spPr>
        <p:txBody>
          <a:bodyPr/>
          <a:lstStyle/>
          <a:p>
            <a:endParaRPr lang="en-US"/>
          </a:p>
        </p:txBody>
      </p:sp>
      <p:sp>
        <p:nvSpPr>
          <p:cNvPr id="22560" name="Text Box 129"/>
          <p:cNvSpPr txBox="1">
            <a:spLocks noChangeArrowheads="1"/>
          </p:cNvSpPr>
          <p:nvPr/>
        </p:nvSpPr>
        <p:spPr bwMode="auto">
          <a:xfrm rot="10800000" flipV="1">
            <a:off x="4191000" y="1833563"/>
            <a:ext cx="296863" cy="244475"/>
          </a:xfrm>
          <a:prstGeom prst="rect">
            <a:avLst/>
          </a:prstGeom>
          <a:noFill/>
          <a:ln w="9525">
            <a:noFill/>
            <a:miter lim="800000"/>
            <a:headEnd/>
            <a:tailEnd/>
          </a:ln>
        </p:spPr>
        <p:txBody>
          <a:bodyPr>
            <a:spAutoFit/>
          </a:bodyPr>
          <a:lstStyle/>
          <a:p>
            <a:r>
              <a:rPr lang="en-US" sz="1000"/>
              <a:t>M</a:t>
            </a:r>
          </a:p>
        </p:txBody>
      </p:sp>
      <p:sp>
        <p:nvSpPr>
          <p:cNvPr id="22561" name="Text Box 130"/>
          <p:cNvSpPr txBox="1">
            <a:spLocks noChangeArrowheads="1"/>
          </p:cNvSpPr>
          <p:nvPr/>
        </p:nvSpPr>
        <p:spPr bwMode="auto">
          <a:xfrm>
            <a:off x="660400" y="5378450"/>
            <a:ext cx="296863" cy="336550"/>
          </a:xfrm>
          <a:prstGeom prst="rect">
            <a:avLst/>
          </a:prstGeom>
          <a:noFill/>
          <a:ln w="9525">
            <a:noFill/>
            <a:miter lim="800000"/>
            <a:headEnd/>
            <a:tailEnd/>
          </a:ln>
        </p:spPr>
        <p:txBody>
          <a:bodyPr wrap="none">
            <a:spAutoFit/>
          </a:bodyPr>
          <a:lstStyle/>
          <a:p>
            <a:r>
              <a:rPr lang="en-US" sz="1600"/>
              <a:t>2</a:t>
            </a:r>
          </a:p>
        </p:txBody>
      </p:sp>
      <p:sp>
        <p:nvSpPr>
          <p:cNvPr id="22562" name="Text Box 131"/>
          <p:cNvSpPr txBox="1">
            <a:spLocks noChangeArrowheads="1"/>
          </p:cNvSpPr>
          <p:nvPr/>
        </p:nvSpPr>
        <p:spPr bwMode="auto">
          <a:xfrm>
            <a:off x="1322388" y="5378450"/>
            <a:ext cx="319087" cy="336550"/>
          </a:xfrm>
          <a:prstGeom prst="rect">
            <a:avLst/>
          </a:prstGeom>
          <a:noFill/>
          <a:ln w="9525">
            <a:noFill/>
            <a:miter lim="800000"/>
            <a:headEnd/>
            <a:tailEnd/>
          </a:ln>
        </p:spPr>
        <p:txBody>
          <a:bodyPr wrap="none">
            <a:spAutoFit/>
          </a:bodyPr>
          <a:lstStyle/>
          <a:p>
            <a:r>
              <a:rPr lang="en-US" sz="1600"/>
              <a:t>A</a:t>
            </a:r>
          </a:p>
        </p:txBody>
      </p:sp>
      <p:sp>
        <p:nvSpPr>
          <p:cNvPr id="22563" name="Text Box 132"/>
          <p:cNvSpPr txBox="1">
            <a:spLocks noChangeArrowheads="1"/>
          </p:cNvSpPr>
          <p:nvPr/>
        </p:nvSpPr>
        <p:spPr bwMode="auto">
          <a:xfrm>
            <a:off x="1573213" y="5378450"/>
            <a:ext cx="636587" cy="336550"/>
          </a:xfrm>
          <a:prstGeom prst="rect">
            <a:avLst/>
          </a:prstGeom>
          <a:noFill/>
          <a:ln w="9525">
            <a:noFill/>
            <a:miter lim="800000"/>
            <a:headEnd/>
            <a:tailEnd/>
          </a:ln>
        </p:spPr>
        <p:txBody>
          <a:bodyPr wrap="none">
            <a:spAutoFit/>
          </a:bodyPr>
          <a:lstStyle/>
          <a:p>
            <a:r>
              <a:rPr lang="en-US" sz="1600"/>
              <a:t> 4 11</a:t>
            </a:r>
          </a:p>
        </p:txBody>
      </p:sp>
      <p:sp>
        <p:nvSpPr>
          <p:cNvPr id="22564" name="Text Box 134"/>
          <p:cNvSpPr txBox="1">
            <a:spLocks noChangeArrowheads="1"/>
          </p:cNvSpPr>
          <p:nvPr/>
        </p:nvSpPr>
        <p:spPr bwMode="auto">
          <a:xfrm rot="10800000" flipV="1">
            <a:off x="7694613" y="2406650"/>
            <a:ext cx="447675" cy="336550"/>
          </a:xfrm>
          <a:prstGeom prst="rect">
            <a:avLst/>
          </a:prstGeom>
          <a:noFill/>
          <a:ln w="9525">
            <a:noFill/>
            <a:miter lim="800000"/>
            <a:headEnd/>
            <a:tailEnd/>
          </a:ln>
        </p:spPr>
        <p:txBody>
          <a:bodyPr>
            <a:spAutoFit/>
          </a:bodyPr>
          <a:lstStyle/>
          <a:p>
            <a:r>
              <a:rPr lang="en-US" sz="1600"/>
              <a:t>11</a:t>
            </a:r>
          </a:p>
        </p:txBody>
      </p:sp>
      <p:sp>
        <p:nvSpPr>
          <p:cNvPr id="22565" name="Rectangle 136"/>
          <p:cNvSpPr>
            <a:spLocks noChangeArrowheads="1"/>
          </p:cNvSpPr>
          <p:nvPr/>
        </p:nvSpPr>
        <p:spPr bwMode="auto">
          <a:xfrm>
            <a:off x="8021638"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22566" name="Text Box 137"/>
          <p:cNvSpPr txBox="1">
            <a:spLocks noChangeArrowheads="1"/>
          </p:cNvSpPr>
          <p:nvPr/>
        </p:nvSpPr>
        <p:spPr bwMode="auto">
          <a:xfrm rot="10800000" flipV="1">
            <a:off x="7923213" y="2406650"/>
            <a:ext cx="447675" cy="336550"/>
          </a:xfrm>
          <a:prstGeom prst="rect">
            <a:avLst/>
          </a:prstGeom>
          <a:noFill/>
          <a:ln w="9525">
            <a:noFill/>
            <a:miter lim="800000"/>
            <a:headEnd/>
            <a:tailEnd/>
          </a:ln>
        </p:spPr>
        <p:txBody>
          <a:bodyPr>
            <a:spAutoFit/>
          </a:bodyPr>
          <a:lstStyle/>
          <a:p>
            <a:r>
              <a:rPr lang="en-US" sz="1600"/>
              <a:t>12</a:t>
            </a:r>
          </a:p>
        </p:txBody>
      </p:sp>
      <p:sp>
        <p:nvSpPr>
          <p:cNvPr id="22567" name="Rectangle 138"/>
          <p:cNvSpPr>
            <a:spLocks noChangeArrowheads="1"/>
          </p:cNvSpPr>
          <p:nvPr/>
        </p:nvSpPr>
        <p:spPr bwMode="auto">
          <a:xfrm>
            <a:off x="4699000" y="2754313"/>
            <a:ext cx="152400" cy="152400"/>
          </a:xfrm>
          <a:prstGeom prst="rect">
            <a:avLst/>
          </a:prstGeom>
          <a:noFill/>
          <a:ln w="12700">
            <a:solidFill>
              <a:schemeClr val="tx1"/>
            </a:solidFill>
            <a:miter lim="800000"/>
            <a:headEnd/>
            <a:tailEnd/>
          </a:ln>
        </p:spPr>
        <p:txBody>
          <a:bodyPr wrap="none" anchor="ctr"/>
          <a:lstStyle/>
          <a:p>
            <a:endParaRPr lang="en-US"/>
          </a:p>
        </p:txBody>
      </p:sp>
      <p:sp>
        <p:nvSpPr>
          <p:cNvPr id="22568" name="Oval 139"/>
          <p:cNvSpPr>
            <a:spLocks noChangeArrowheads="1"/>
          </p:cNvSpPr>
          <p:nvPr/>
        </p:nvSpPr>
        <p:spPr bwMode="auto">
          <a:xfrm>
            <a:off x="8250238" y="2457450"/>
            <a:ext cx="228600" cy="228600"/>
          </a:xfrm>
          <a:prstGeom prst="ellipse">
            <a:avLst/>
          </a:prstGeom>
          <a:noFill/>
          <a:ln w="9525">
            <a:solidFill>
              <a:schemeClr val="tx1"/>
            </a:solidFill>
            <a:round/>
            <a:headEnd/>
            <a:tailEnd/>
          </a:ln>
        </p:spPr>
        <p:txBody>
          <a:bodyPr wrap="none" anchor="ctr"/>
          <a:lstStyle/>
          <a:p>
            <a:endParaRPr lang="en-US"/>
          </a:p>
        </p:txBody>
      </p:sp>
      <p:sp>
        <p:nvSpPr>
          <p:cNvPr id="22569" name="Text Box 140"/>
          <p:cNvSpPr txBox="1">
            <a:spLocks noChangeArrowheads="1"/>
          </p:cNvSpPr>
          <p:nvPr/>
        </p:nvSpPr>
        <p:spPr bwMode="auto">
          <a:xfrm rot="10800000" flipV="1">
            <a:off x="8207375" y="2406650"/>
            <a:ext cx="327025" cy="336550"/>
          </a:xfrm>
          <a:prstGeom prst="rect">
            <a:avLst/>
          </a:prstGeom>
          <a:noFill/>
          <a:ln w="9525">
            <a:noFill/>
            <a:miter lim="800000"/>
            <a:headEnd/>
            <a:tailEnd/>
          </a:ln>
        </p:spPr>
        <p:txBody>
          <a:bodyPr>
            <a:spAutoFit/>
          </a:bodyPr>
          <a:lstStyle/>
          <a:p>
            <a:r>
              <a:rPr lang="en-US" sz="1600"/>
              <a:t>R</a:t>
            </a:r>
          </a:p>
        </p:txBody>
      </p:sp>
      <p:sp>
        <p:nvSpPr>
          <p:cNvPr id="22570" name="Line 141"/>
          <p:cNvSpPr>
            <a:spLocks noChangeShapeType="1"/>
          </p:cNvSpPr>
          <p:nvPr/>
        </p:nvSpPr>
        <p:spPr bwMode="auto">
          <a:xfrm flipV="1">
            <a:off x="4265613" y="1882775"/>
            <a:ext cx="136525" cy="119063"/>
          </a:xfrm>
          <a:prstGeom prst="line">
            <a:avLst/>
          </a:prstGeom>
          <a:noFill/>
          <a:ln w="9525">
            <a:solidFill>
              <a:schemeClr val="tx1"/>
            </a:solidFill>
            <a:round/>
            <a:headEnd/>
            <a:tailEnd/>
          </a:ln>
        </p:spPr>
        <p:txBody>
          <a:bodyPr/>
          <a:lstStyle/>
          <a:p>
            <a:endParaRPr lang="en-US"/>
          </a:p>
        </p:txBody>
      </p:sp>
      <p:sp>
        <p:nvSpPr>
          <p:cNvPr id="22571" name="Text Box 142"/>
          <p:cNvSpPr txBox="1">
            <a:spLocks noChangeArrowheads="1"/>
          </p:cNvSpPr>
          <p:nvPr/>
        </p:nvSpPr>
        <p:spPr bwMode="auto">
          <a:xfrm rot="10800000" flipV="1">
            <a:off x="1227138" y="2940050"/>
            <a:ext cx="327025" cy="336550"/>
          </a:xfrm>
          <a:prstGeom prst="rect">
            <a:avLst/>
          </a:prstGeom>
          <a:noFill/>
          <a:ln w="9525">
            <a:noFill/>
            <a:miter lim="800000"/>
            <a:headEnd/>
            <a:tailEnd/>
          </a:ln>
        </p:spPr>
        <p:txBody>
          <a:bodyPr>
            <a:spAutoFit/>
          </a:bodyPr>
          <a:lstStyle/>
          <a:p>
            <a:r>
              <a:rPr lang="en-US" sz="1600"/>
              <a:t>5</a:t>
            </a:r>
          </a:p>
        </p:txBody>
      </p:sp>
      <p:sp>
        <p:nvSpPr>
          <p:cNvPr id="22572" name="Oval 143"/>
          <p:cNvSpPr>
            <a:spLocks noChangeArrowheads="1"/>
          </p:cNvSpPr>
          <p:nvPr/>
        </p:nvSpPr>
        <p:spPr bwMode="auto">
          <a:xfrm>
            <a:off x="1477963" y="2971800"/>
            <a:ext cx="228600" cy="228600"/>
          </a:xfrm>
          <a:prstGeom prst="ellipse">
            <a:avLst/>
          </a:prstGeom>
          <a:noFill/>
          <a:ln w="9525">
            <a:solidFill>
              <a:schemeClr val="tx1"/>
            </a:solidFill>
            <a:round/>
            <a:headEnd/>
            <a:tailEnd/>
          </a:ln>
        </p:spPr>
        <p:txBody>
          <a:bodyPr wrap="none" anchor="ctr"/>
          <a:lstStyle/>
          <a:p>
            <a:endParaRPr lang="en-US"/>
          </a:p>
        </p:txBody>
      </p:sp>
      <p:sp>
        <p:nvSpPr>
          <p:cNvPr id="22573" name="Text Box 144"/>
          <p:cNvSpPr txBox="1">
            <a:spLocks noChangeArrowheads="1"/>
          </p:cNvSpPr>
          <p:nvPr/>
        </p:nvSpPr>
        <p:spPr bwMode="auto">
          <a:xfrm rot="10800000" flipV="1">
            <a:off x="1455738" y="2940050"/>
            <a:ext cx="327025" cy="336550"/>
          </a:xfrm>
          <a:prstGeom prst="rect">
            <a:avLst/>
          </a:prstGeom>
          <a:noFill/>
          <a:ln w="9525">
            <a:noFill/>
            <a:miter lim="800000"/>
            <a:headEnd/>
            <a:tailEnd/>
          </a:ln>
        </p:spPr>
        <p:txBody>
          <a:bodyPr>
            <a:spAutoFit/>
          </a:bodyPr>
          <a:lstStyle/>
          <a:p>
            <a:r>
              <a:rPr lang="en-US" sz="1600"/>
              <a:t>6</a:t>
            </a:r>
          </a:p>
        </p:txBody>
      </p:sp>
      <p:sp>
        <p:nvSpPr>
          <p:cNvPr id="22574" name="Oval 145"/>
          <p:cNvSpPr>
            <a:spLocks noChangeArrowheads="1"/>
          </p:cNvSpPr>
          <p:nvPr/>
        </p:nvSpPr>
        <p:spPr bwMode="auto">
          <a:xfrm>
            <a:off x="4384675" y="2024063"/>
            <a:ext cx="152400" cy="152400"/>
          </a:xfrm>
          <a:prstGeom prst="ellipse">
            <a:avLst/>
          </a:prstGeom>
          <a:noFill/>
          <a:ln w="9525">
            <a:solidFill>
              <a:schemeClr val="tx1"/>
            </a:solidFill>
            <a:round/>
            <a:headEnd/>
            <a:tailEnd/>
          </a:ln>
        </p:spPr>
        <p:txBody>
          <a:bodyPr wrap="none" anchor="ctr"/>
          <a:lstStyle/>
          <a:p>
            <a:endParaRPr lang="en-US"/>
          </a:p>
        </p:txBody>
      </p:sp>
      <p:sp>
        <p:nvSpPr>
          <p:cNvPr id="22575" name="Line 146"/>
          <p:cNvSpPr>
            <a:spLocks noChangeShapeType="1"/>
          </p:cNvSpPr>
          <p:nvPr/>
        </p:nvSpPr>
        <p:spPr bwMode="auto">
          <a:xfrm flipV="1">
            <a:off x="1477963" y="2971800"/>
            <a:ext cx="228600" cy="195263"/>
          </a:xfrm>
          <a:prstGeom prst="line">
            <a:avLst/>
          </a:prstGeom>
          <a:noFill/>
          <a:ln w="25400">
            <a:solidFill>
              <a:schemeClr val="tx1"/>
            </a:solidFill>
            <a:round/>
            <a:headEnd/>
            <a:tailEnd/>
          </a:ln>
        </p:spPr>
        <p:txBody>
          <a:bodyPr/>
          <a:lstStyle/>
          <a:p>
            <a:endParaRPr lang="en-US"/>
          </a:p>
        </p:txBody>
      </p:sp>
      <p:sp>
        <p:nvSpPr>
          <p:cNvPr id="22576" name="Line 147"/>
          <p:cNvSpPr>
            <a:spLocks noChangeShapeType="1"/>
          </p:cNvSpPr>
          <p:nvPr/>
        </p:nvSpPr>
        <p:spPr bwMode="auto">
          <a:xfrm flipH="1" flipV="1">
            <a:off x="1477963" y="2971800"/>
            <a:ext cx="228600" cy="228600"/>
          </a:xfrm>
          <a:prstGeom prst="line">
            <a:avLst/>
          </a:prstGeom>
          <a:noFill/>
          <a:ln w="25400">
            <a:solidFill>
              <a:schemeClr val="tx1"/>
            </a:solidFill>
            <a:round/>
            <a:headEnd/>
            <a:tailEnd/>
          </a:ln>
        </p:spPr>
        <p:txBody>
          <a:bodyPr/>
          <a:lstStyle/>
          <a:p>
            <a:endParaRPr lang="en-US"/>
          </a:p>
        </p:txBody>
      </p:sp>
      <p:sp>
        <p:nvSpPr>
          <p:cNvPr id="22577" name="Line 148"/>
          <p:cNvSpPr>
            <a:spLocks noChangeShapeType="1"/>
          </p:cNvSpPr>
          <p:nvPr/>
        </p:nvSpPr>
        <p:spPr bwMode="auto">
          <a:xfrm flipH="1" flipV="1">
            <a:off x="4376738" y="2052638"/>
            <a:ext cx="152400" cy="128587"/>
          </a:xfrm>
          <a:prstGeom prst="line">
            <a:avLst/>
          </a:prstGeom>
          <a:noFill/>
          <a:ln w="9525">
            <a:solidFill>
              <a:schemeClr val="tx1"/>
            </a:solidFill>
            <a:round/>
            <a:headEnd/>
            <a:tailEnd/>
          </a:ln>
        </p:spPr>
        <p:txBody>
          <a:bodyPr/>
          <a:lstStyle/>
          <a:p>
            <a:endParaRPr lang="en-US"/>
          </a:p>
        </p:txBody>
      </p:sp>
      <p:sp>
        <p:nvSpPr>
          <p:cNvPr id="22578" name="Line 149"/>
          <p:cNvSpPr>
            <a:spLocks noChangeShapeType="1"/>
          </p:cNvSpPr>
          <p:nvPr/>
        </p:nvSpPr>
        <p:spPr bwMode="auto">
          <a:xfrm flipV="1">
            <a:off x="4384675" y="2033588"/>
            <a:ext cx="152400" cy="152400"/>
          </a:xfrm>
          <a:prstGeom prst="line">
            <a:avLst/>
          </a:prstGeom>
          <a:noFill/>
          <a:ln w="9525">
            <a:solidFill>
              <a:schemeClr val="tx1"/>
            </a:solidFill>
            <a:round/>
            <a:headEnd/>
            <a:tailEnd/>
          </a:ln>
        </p:spPr>
        <p:txBody>
          <a:bodyPr/>
          <a:lstStyle/>
          <a:p>
            <a:endParaRPr lang="en-US"/>
          </a:p>
        </p:txBody>
      </p:sp>
      <p:sp>
        <p:nvSpPr>
          <p:cNvPr id="22579" name="Text Box 150"/>
          <p:cNvSpPr txBox="1">
            <a:spLocks noChangeArrowheads="1"/>
          </p:cNvSpPr>
          <p:nvPr/>
        </p:nvSpPr>
        <p:spPr bwMode="auto">
          <a:xfrm rot="10800000" flipV="1">
            <a:off x="4197350" y="1985963"/>
            <a:ext cx="296863" cy="244475"/>
          </a:xfrm>
          <a:prstGeom prst="rect">
            <a:avLst/>
          </a:prstGeom>
          <a:noFill/>
          <a:ln w="9525">
            <a:noFill/>
            <a:miter lim="800000"/>
            <a:headEnd/>
            <a:tailEnd/>
          </a:ln>
        </p:spPr>
        <p:txBody>
          <a:bodyPr>
            <a:spAutoFit/>
          </a:bodyPr>
          <a:lstStyle/>
          <a:p>
            <a:r>
              <a:rPr lang="en-US" sz="1000"/>
              <a:t>6</a:t>
            </a:r>
          </a:p>
        </p:txBody>
      </p:sp>
      <p:sp>
        <p:nvSpPr>
          <p:cNvPr id="22580" name="Line 151"/>
          <p:cNvSpPr>
            <a:spLocks noChangeShapeType="1"/>
          </p:cNvSpPr>
          <p:nvPr/>
        </p:nvSpPr>
        <p:spPr bwMode="auto">
          <a:xfrm flipV="1">
            <a:off x="4724400" y="3059113"/>
            <a:ext cx="152400" cy="152400"/>
          </a:xfrm>
          <a:prstGeom prst="line">
            <a:avLst/>
          </a:prstGeom>
          <a:noFill/>
          <a:ln w="9525">
            <a:solidFill>
              <a:schemeClr val="tx1"/>
            </a:solidFill>
            <a:round/>
            <a:headEnd/>
            <a:tailEnd/>
          </a:ln>
        </p:spPr>
        <p:txBody>
          <a:bodyPr/>
          <a:lstStyle/>
          <a:p>
            <a:endParaRPr lang="en-US"/>
          </a:p>
        </p:txBody>
      </p:sp>
      <p:sp>
        <p:nvSpPr>
          <p:cNvPr id="22581" name="Text Box 152"/>
          <p:cNvSpPr txBox="1">
            <a:spLocks noChangeArrowheads="1"/>
          </p:cNvSpPr>
          <p:nvPr/>
        </p:nvSpPr>
        <p:spPr bwMode="auto">
          <a:xfrm rot="10800000" flipV="1">
            <a:off x="6256338" y="2940050"/>
            <a:ext cx="558800" cy="336550"/>
          </a:xfrm>
          <a:prstGeom prst="rect">
            <a:avLst/>
          </a:prstGeom>
          <a:noFill/>
          <a:ln w="9525">
            <a:noFill/>
            <a:miter lim="800000"/>
            <a:headEnd/>
            <a:tailEnd/>
          </a:ln>
        </p:spPr>
        <p:txBody>
          <a:bodyPr>
            <a:spAutoFit/>
          </a:bodyPr>
          <a:lstStyle/>
          <a:p>
            <a:r>
              <a:rPr lang="en-US" sz="1600"/>
              <a:t>13</a:t>
            </a:r>
          </a:p>
        </p:txBody>
      </p:sp>
      <p:sp>
        <p:nvSpPr>
          <p:cNvPr id="22582" name="Text Box 153"/>
          <p:cNvSpPr txBox="1">
            <a:spLocks noChangeArrowheads="1"/>
          </p:cNvSpPr>
          <p:nvPr/>
        </p:nvSpPr>
        <p:spPr bwMode="auto">
          <a:xfrm>
            <a:off x="914400" y="5637213"/>
            <a:ext cx="268288" cy="274637"/>
          </a:xfrm>
          <a:prstGeom prst="rect">
            <a:avLst/>
          </a:prstGeom>
          <a:noFill/>
          <a:ln w="9525">
            <a:noFill/>
            <a:miter lim="800000"/>
            <a:headEnd/>
            <a:tailEnd/>
          </a:ln>
        </p:spPr>
        <p:txBody>
          <a:bodyPr wrap="none">
            <a:spAutoFit/>
          </a:bodyPr>
          <a:lstStyle/>
          <a:p>
            <a:r>
              <a:rPr lang="en-US" sz="1200"/>
              <a:t>9</a:t>
            </a:r>
          </a:p>
        </p:txBody>
      </p:sp>
      <p:sp>
        <p:nvSpPr>
          <p:cNvPr id="22583" name="Text Box 154"/>
          <p:cNvSpPr txBox="1">
            <a:spLocks noChangeArrowheads="1"/>
          </p:cNvSpPr>
          <p:nvPr/>
        </p:nvSpPr>
        <p:spPr bwMode="auto">
          <a:xfrm>
            <a:off x="1320800" y="5683250"/>
            <a:ext cx="319088" cy="336550"/>
          </a:xfrm>
          <a:prstGeom prst="rect">
            <a:avLst/>
          </a:prstGeom>
          <a:noFill/>
          <a:ln w="9525">
            <a:noFill/>
            <a:miter lim="800000"/>
            <a:headEnd/>
            <a:tailEnd/>
          </a:ln>
        </p:spPr>
        <p:txBody>
          <a:bodyPr wrap="none">
            <a:spAutoFit/>
          </a:bodyPr>
          <a:lstStyle/>
          <a:p>
            <a:r>
              <a:rPr lang="en-US" sz="1600"/>
              <a:t>A</a:t>
            </a:r>
          </a:p>
        </p:txBody>
      </p:sp>
      <p:sp>
        <p:nvSpPr>
          <p:cNvPr id="22584" name="Text Box 155"/>
          <p:cNvSpPr txBox="1">
            <a:spLocks noChangeArrowheads="1"/>
          </p:cNvSpPr>
          <p:nvPr/>
        </p:nvSpPr>
        <p:spPr bwMode="auto">
          <a:xfrm>
            <a:off x="1625600" y="5683250"/>
            <a:ext cx="579438" cy="336550"/>
          </a:xfrm>
          <a:prstGeom prst="rect">
            <a:avLst/>
          </a:prstGeom>
          <a:noFill/>
          <a:ln w="9525">
            <a:noFill/>
            <a:miter lim="800000"/>
            <a:headEnd/>
            <a:tailEnd/>
          </a:ln>
        </p:spPr>
        <p:txBody>
          <a:bodyPr wrap="none">
            <a:spAutoFit/>
          </a:bodyPr>
          <a:lstStyle/>
          <a:p>
            <a:r>
              <a:rPr lang="en-US" sz="1600"/>
              <a:t>5 12</a:t>
            </a:r>
          </a:p>
        </p:txBody>
      </p:sp>
      <p:sp>
        <p:nvSpPr>
          <p:cNvPr id="22585" name="Text Box 156"/>
          <p:cNvSpPr txBox="1">
            <a:spLocks noChangeArrowheads="1"/>
          </p:cNvSpPr>
          <p:nvPr/>
        </p:nvSpPr>
        <p:spPr bwMode="auto">
          <a:xfrm>
            <a:off x="1143000" y="5715000"/>
            <a:ext cx="268288" cy="274638"/>
          </a:xfrm>
          <a:prstGeom prst="rect">
            <a:avLst/>
          </a:prstGeom>
          <a:noFill/>
          <a:ln w="9525">
            <a:noFill/>
            <a:miter lim="800000"/>
            <a:headEnd/>
            <a:tailEnd/>
          </a:ln>
        </p:spPr>
        <p:txBody>
          <a:bodyPr wrap="none">
            <a:spAutoFit/>
          </a:bodyPr>
          <a:lstStyle/>
          <a:p>
            <a:r>
              <a:rPr lang="en-US" sz="1200"/>
              <a:t>1</a:t>
            </a:r>
          </a:p>
        </p:txBody>
      </p:sp>
      <p:sp>
        <p:nvSpPr>
          <p:cNvPr id="22586" name="Text Box 157"/>
          <p:cNvSpPr txBox="1">
            <a:spLocks noChangeArrowheads="1"/>
          </p:cNvSpPr>
          <p:nvPr/>
        </p:nvSpPr>
        <p:spPr bwMode="auto">
          <a:xfrm>
            <a:off x="2209800" y="4965700"/>
            <a:ext cx="1849438" cy="246063"/>
          </a:xfrm>
          <a:prstGeom prst="rect">
            <a:avLst/>
          </a:prstGeom>
          <a:noFill/>
          <a:ln w="9525">
            <a:noFill/>
            <a:miter lim="800000"/>
            <a:headEnd/>
            <a:tailEnd/>
          </a:ln>
        </p:spPr>
        <p:txBody>
          <a:bodyPr wrap="none">
            <a:spAutoFit/>
          </a:bodyPr>
          <a:lstStyle/>
          <a:p>
            <a:r>
              <a:rPr lang="en-US" sz="1000" b="1"/>
              <a:t>OLA POINT 6 CANCELLED </a:t>
            </a:r>
          </a:p>
        </p:txBody>
      </p:sp>
      <p:sp>
        <p:nvSpPr>
          <p:cNvPr id="22587" name="Rectangle 158"/>
          <p:cNvSpPr>
            <a:spLocks noChangeArrowheads="1"/>
          </p:cNvSpPr>
          <p:nvPr/>
        </p:nvSpPr>
        <p:spPr bwMode="auto">
          <a:xfrm>
            <a:off x="2209800" y="5043488"/>
            <a:ext cx="1819275" cy="366712"/>
          </a:xfrm>
          <a:prstGeom prst="rect">
            <a:avLst/>
          </a:prstGeom>
          <a:noFill/>
          <a:ln w="9525">
            <a:noFill/>
            <a:miter lim="800000"/>
            <a:headEnd/>
            <a:tailEnd/>
          </a:ln>
        </p:spPr>
        <p:txBody>
          <a:bodyPr wrap="none">
            <a:spAutoFit/>
          </a:bodyPr>
          <a:lstStyle/>
          <a:p>
            <a:r>
              <a:rPr lang="en-US" sz="1000" b="1"/>
              <a:t>DUE TO WRONG SERVER</a:t>
            </a:r>
            <a:r>
              <a:rPr lang="en-US" b="1"/>
              <a:t>.</a:t>
            </a:r>
          </a:p>
        </p:txBody>
      </p:sp>
      <p:sp>
        <p:nvSpPr>
          <p:cNvPr id="22588" name="Rectangle 159"/>
          <p:cNvSpPr>
            <a:spLocks noChangeArrowheads="1"/>
          </p:cNvSpPr>
          <p:nvPr/>
        </p:nvSpPr>
        <p:spPr bwMode="auto">
          <a:xfrm>
            <a:off x="2209800" y="5195888"/>
            <a:ext cx="1139825" cy="366712"/>
          </a:xfrm>
          <a:prstGeom prst="rect">
            <a:avLst/>
          </a:prstGeom>
          <a:noFill/>
          <a:ln w="9525">
            <a:noFill/>
            <a:miter lim="800000"/>
            <a:headEnd/>
            <a:tailEnd/>
          </a:ln>
        </p:spPr>
        <p:txBody>
          <a:bodyPr wrap="none">
            <a:spAutoFit/>
          </a:bodyPr>
          <a:lstStyle/>
          <a:p>
            <a:r>
              <a:rPr lang="en-US" sz="1000" b="1"/>
              <a:t>SCORE IS 5-12</a:t>
            </a:r>
            <a:r>
              <a:rPr lang="en-US" b="1"/>
              <a:t>.</a:t>
            </a:r>
          </a:p>
        </p:txBody>
      </p:sp>
      <p:sp>
        <p:nvSpPr>
          <p:cNvPr id="60576" name="Rectangle 160"/>
          <p:cNvSpPr>
            <a:spLocks noChangeArrowheads="1"/>
          </p:cNvSpPr>
          <p:nvPr/>
        </p:nvSpPr>
        <p:spPr bwMode="auto">
          <a:xfrm>
            <a:off x="28575" y="47244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Newnan #5 stays in the game to serve.  Is this legal?</a:t>
            </a:r>
            <a:endParaRPr lang="en-US" sz="4400">
              <a:solidFill>
                <a:schemeClr val="tx2"/>
              </a:solidFill>
            </a:endParaRPr>
          </a:p>
        </p:txBody>
      </p:sp>
      <p:sp>
        <p:nvSpPr>
          <p:cNvPr id="22590" name="Oval 161"/>
          <p:cNvSpPr>
            <a:spLocks noChangeArrowheads="1"/>
          </p:cNvSpPr>
          <p:nvPr/>
        </p:nvSpPr>
        <p:spPr bwMode="auto">
          <a:xfrm>
            <a:off x="6584950" y="2971800"/>
            <a:ext cx="228600" cy="228600"/>
          </a:xfrm>
          <a:prstGeom prst="ellipse">
            <a:avLst/>
          </a:prstGeom>
          <a:noFill/>
          <a:ln w="9525">
            <a:solidFill>
              <a:schemeClr val="tx1"/>
            </a:solidFill>
            <a:round/>
            <a:headEnd/>
            <a:tailEnd/>
          </a:ln>
        </p:spPr>
        <p:txBody>
          <a:bodyPr wrap="none" anchor="ctr"/>
          <a:lstStyle/>
          <a:p>
            <a:endParaRPr lang="en-US"/>
          </a:p>
        </p:txBody>
      </p:sp>
      <p:sp>
        <p:nvSpPr>
          <p:cNvPr id="22591" name="Text Box 162"/>
          <p:cNvSpPr txBox="1">
            <a:spLocks noChangeArrowheads="1"/>
          </p:cNvSpPr>
          <p:nvPr/>
        </p:nvSpPr>
        <p:spPr bwMode="auto">
          <a:xfrm rot="10800000" flipV="1">
            <a:off x="6507163" y="2909888"/>
            <a:ext cx="327025" cy="336550"/>
          </a:xfrm>
          <a:prstGeom prst="rect">
            <a:avLst/>
          </a:prstGeom>
          <a:noFill/>
          <a:ln w="9525">
            <a:noFill/>
            <a:miter lim="800000"/>
            <a:headEnd/>
            <a:tailEnd/>
          </a:ln>
        </p:spPr>
        <p:txBody>
          <a:bodyPr>
            <a:spAutoFit/>
          </a:bodyPr>
          <a:lstStyle/>
          <a:p>
            <a:r>
              <a:rPr lang="en-US" sz="1600"/>
              <a:t>R</a:t>
            </a:r>
          </a:p>
        </p:txBody>
      </p:sp>
      <p:sp>
        <p:nvSpPr>
          <p:cNvPr id="22592" name="Line 163"/>
          <p:cNvSpPr>
            <a:spLocks noChangeShapeType="1"/>
          </p:cNvSpPr>
          <p:nvPr/>
        </p:nvSpPr>
        <p:spPr bwMode="auto">
          <a:xfrm flipV="1">
            <a:off x="4265613" y="2001838"/>
            <a:ext cx="152400" cy="152400"/>
          </a:xfrm>
          <a:prstGeom prst="line">
            <a:avLst/>
          </a:prstGeom>
          <a:noFill/>
          <a:ln w="9525">
            <a:solidFill>
              <a:schemeClr val="tx1"/>
            </a:solidFill>
            <a:round/>
            <a:headEnd/>
            <a:tailEnd/>
          </a:ln>
        </p:spPr>
        <p:txBody>
          <a:bodyPr/>
          <a:lstStyle/>
          <a:p>
            <a:endParaRPr lang="en-US"/>
          </a:p>
        </p:txBody>
      </p:sp>
      <p:sp>
        <p:nvSpPr>
          <p:cNvPr id="22593" name="Text Box 164"/>
          <p:cNvSpPr txBox="1">
            <a:spLocks noChangeArrowheads="1"/>
          </p:cNvSpPr>
          <p:nvPr/>
        </p:nvSpPr>
        <p:spPr bwMode="auto">
          <a:xfrm rot="10800000" flipV="1">
            <a:off x="1227138" y="3397250"/>
            <a:ext cx="327025" cy="336550"/>
          </a:xfrm>
          <a:prstGeom prst="rect">
            <a:avLst/>
          </a:prstGeom>
          <a:noFill/>
          <a:ln w="9525">
            <a:noFill/>
            <a:miter lim="800000"/>
            <a:headEnd/>
            <a:tailEnd/>
          </a:ln>
        </p:spPr>
        <p:txBody>
          <a:bodyPr>
            <a:spAutoFit/>
          </a:bodyPr>
          <a:lstStyle/>
          <a:p>
            <a:r>
              <a:rPr lang="en-US" sz="1600"/>
              <a:t>6</a:t>
            </a:r>
          </a:p>
        </p:txBody>
      </p:sp>
      <p:sp>
        <p:nvSpPr>
          <p:cNvPr id="22594" name="Oval 165"/>
          <p:cNvSpPr>
            <a:spLocks noChangeArrowheads="1"/>
          </p:cNvSpPr>
          <p:nvPr/>
        </p:nvSpPr>
        <p:spPr bwMode="auto">
          <a:xfrm>
            <a:off x="1477963" y="3429000"/>
            <a:ext cx="228600" cy="228600"/>
          </a:xfrm>
          <a:prstGeom prst="ellipse">
            <a:avLst/>
          </a:prstGeom>
          <a:noFill/>
          <a:ln w="9525">
            <a:solidFill>
              <a:schemeClr val="tx1"/>
            </a:solidFill>
            <a:round/>
            <a:headEnd/>
            <a:tailEnd/>
          </a:ln>
        </p:spPr>
        <p:txBody>
          <a:bodyPr wrap="none" anchor="ctr"/>
          <a:lstStyle/>
          <a:p>
            <a:endParaRPr lang="en-US"/>
          </a:p>
        </p:txBody>
      </p:sp>
      <p:sp>
        <p:nvSpPr>
          <p:cNvPr id="22595" name="Text Box 166"/>
          <p:cNvSpPr txBox="1">
            <a:spLocks noChangeArrowheads="1"/>
          </p:cNvSpPr>
          <p:nvPr/>
        </p:nvSpPr>
        <p:spPr bwMode="auto">
          <a:xfrm rot="10800000" flipV="1">
            <a:off x="1433513" y="3352800"/>
            <a:ext cx="327025" cy="336550"/>
          </a:xfrm>
          <a:prstGeom prst="rect">
            <a:avLst/>
          </a:prstGeom>
          <a:noFill/>
          <a:ln w="9525">
            <a:noFill/>
            <a:miter lim="800000"/>
            <a:headEnd/>
            <a:tailEnd/>
          </a:ln>
        </p:spPr>
        <p:txBody>
          <a:bodyPr>
            <a:spAutoFit/>
          </a:bodyPr>
          <a:lstStyle/>
          <a:p>
            <a:r>
              <a:rPr lang="en-US" sz="1600"/>
              <a:t>R</a:t>
            </a:r>
          </a:p>
        </p:txBody>
      </p:sp>
      <p:sp>
        <p:nvSpPr>
          <p:cNvPr id="22596" name="Line 167"/>
          <p:cNvSpPr>
            <a:spLocks noChangeShapeType="1"/>
          </p:cNvSpPr>
          <p:nvPr/>
        </p:nvSpPr>
        <p:spPr bwMode="auto">
          <a:xfrm flipV="1">
            <a:off x="4710113" y="3206750"/>
            <a:ext cx="152400" cy="152400"/>
          </a:xfrm>
          <a:prstGeom prst="line">
            <a:avLst/>
          </a:prstGeom>
          <a:noFill/>
          <a:ln w="9525">
            <a:solidFill>
              <a:schemeClr val="tx1"/>
            </a:solidFill>
            <a:round/>
            <a:headEnd/>
            <a:tailEnd/>
          </a:ln>
        </p:spPr>
        <p:txBody>
          <a:bodyPr/>
          <a:lstStyle/>
          <a:p>
            <a:endParaRPr lang="en-US"/>
          </a:p>
        </p:txBody>
      </p:sp>
      <p:sp>
        <p:nvSpPr>
          <p:cNvPr id="22597" name="Text Box 168"/>
          <p:cNvSpPr txBox="1">
            <a:spLocks noChangeArrowheads="1"/>
          </p:cNvSpPr>
          <p:nvPr/>
        </p:nvSpPr>
        <p:spPr bwMode="auto">
          <a:xfrm rot="10800000" flipV="1">
            <a:off x="6256338" y="3397250"/>
            <a:ext cx="481012" cy="336550"/>
          </a:xfrm>
          <a:prstGeom prst="rect">
            <a:avLst/>
          </a:prstGeom>
          <a:noFill/>
          <a:ln w="9525">
            <a:noFill/>
            <a:miter lim="800000"/>
            <a:headEnd/>
            <a:tailEnd/>
          </a:ln>
        </p:spPr>
        <p:txBody>
          <a:bodyPr>
            <a:spAutoFit/>
          </a:bodyPr>
          <a:lstStyle/>
          <a:p>
            <a:r>
              <a:rPr lang="en-US" sz="1600"/>
              <a:t>14</a:t>
            </a:r>
          </a:p>
        </p:txBody>
      </p:sp>
      <p:sp>
        <p:nvSpPr>
          <p:cNvPr id="22598" name="Oval 169"/>
          <p:cNvSpPr>
            <a:spLocks noChangeArrowheads="1"/>
          </p:cNvSpPr>
          <p:nvPr/>
        </p:nvSpPr>
        <p:spPr bwMode="auto">
          <a:xfrm>
            <a:off x="6584950" y="3432175"/>
            <a:ext cx="228600" cy="228600"/>
          </a:xfrm>
          <a:prstGeom prst="ellipse">
            <a:avLst/>
          </a:prstGeom>
          <a:noFill/>
          <a:ln w="9525">
            <a:solidFill>
              <a:schemeClr val="tx1"/>
            </a:solidFill>
            <a:round/>
            <a:headEnd/>
            <a:tailEnd/>
          </a:ln>
        </p:spPr>
        <p:txBody>
          <a:bodyPr wrap="none" anchor="ctr"/>
          <a:lstStyle/>
          <a:p>
            <a:endParaRPr lang="en-US"/>
          </a:p>
        </p:txBody>
      </p:sp>
      <p:sp>
        <p:nvSpPr>
          <p:cNvPr id="22599" name="Text Box 170"/>
          <p:cNvSpPr txBox="1">
            <a:spLocks noChangeArrowheads="1"/>
          </p:cNvSpPr>
          <p:nvPr/>
        </p:nvSpPr>
        <p:spPr bwMode="auto">
          <a:xfrm rot="10800000" flipV="1">
            <a:off x="6530975" y="3355975"/>
            <a:ext cx="327025" cy="336550"/>
          </a:xfrm>
          <a:prstGeom prst="rect">
            <a:avLst/>
          </a:prstGeom>
          <a:noFill/>
          <a:ln w="9525">
            <a:noFill/>
            <a:miter lim="800000"/>
            <a:headEnd/>
            <a:tailEnd/>
          </a:ln>
        </p:spPr>
        <p:txBody>
          <a:bodyPr>
            <a:spAutoFit/>
          </a:bodyPr>
          <a:lstStyle/>
          <a:p>
            <a:r>
              <a:rPr lang="en-US" sz="1600"/>
              <a:t>R</a:t>
            </a:r>
          </a:p>
        </p:txBody>
      </p:sp>
      <p:sp>
        <p:nvSpPr>
          <p:cNvPr id="22600" name="Line 171"/>
          <p:cNvSpPr>
            <a:spLocks noChangeShapeType="1"/>
          </p:cNvSpPr>
          <p:nvPr/>
        </p:nvSpPr>
        <p:spPr bwMode="auto">
          <a:xfrm flipV="1">
            <a:off x="4376738" y="2192338"/>
            <a:ext cx="152400" cy="152400"/>
          </a:xfrm>
          <a:prstGeom prst="line">
            <a:avLst/>
          </a:prstGeom>
          <a:noFill/>
          <a:ln w="9525">
            <a:solidFill>
              <a:schemeClr val="tx1"/>
            </a:solidFill>
            <a:round/>
            <a:headEnd/>
            <a:tailEnd/>
          </a:ln>
        </p:spPr>
        <p:txBody>
          <a:bodyPr/>
          <a:lstStyle/>
          <a:p>
            <a:endParaRPr lang="en-US"/>
          </a:p>
        </p:txBody>
      </p:sp>
      <p:sp>
        <p:nvSpPr>
          <p:cNvPr id="22601" name="Oval 172"/>
          <p:cNvSpPr>
            <a:spLocks noChangeArrowheads="1"/>
          </p:cNvSpPr>
          <p:nvPr/>
        </p:nvSpPr>
        <p:spPr bwMode="auto">
          <a:xfrm>
            <a:off x="1477963" y="3913188"/>
            <a:ext cx="228600" cy="228600"/>
          </a:xfrm>
          <a:prstGeom prst="ellipse">
            <a:avLst/>
          </a:prstGeom>
          <a:noFill/>
          <a:ln w="9525">
            <a:solidFill>
              <a:schemeClr val="tx1"/>
            </a:solidFill>
            <a:round/>
            <a:headEnd/>
            <a:tailEnd/>
          </a:ln>
        </p:spPr>
        <p:txBody>
          <a:bodyPr wrap="none" anchor="ctr"/>
          <a:lstStyle/>
          <a:p>
            <a:endParaRPr lang="en-US"/>
          </a:p>
        </p:txBody>
      </p:sp>
      <p:sp>
        <p:nvSpPr>
          <p:cNvPr id="22602" name="Text Box 173"/>
          <p:cNvSpPr txBox="1">
            <a:spLocks noChangeArrowheads="1"/>
          </p:cNvSpPr>
          <p:nvPr/>
        </p:nvSpPr>
        <p:spPr bwMode="auto">
          <a:xfrm rot="10800000" flipV="1">
            <a:off x="1227138" y="3854450"/>
            <a:ext cx="327025" cy="336550"/>
          </a:xfrm>
          <a:prstGeom prst="rect">
            <a:avLst/>
          </a:prstGeom>
          <a:noFill/>
          <a:ln w="9525">
            <a:noFill/>
            <a:miter lim="800000"/>
            <a:headEnd/>
            <a:tailEnd/>
          </a:ln>
        </p:spPr>
        <p:txBody>
          <a:bodyPr>
            <a:spAutoFit/>
          </a:bodyPr>
          <a:lstStyle/>
          <a:p>
            <a:r>
              <a:rPr lang="en-US" sz="1600"/>
              <a:t>7</a:t>
            </a:r>
          </a:p>
        </p:txBody>
      </p:sp>
      <p:sp>
        <p:nvSpPr>
          <p:cNvPr id="22603" name="Text Box 174"/>
          <p:cNvSpPr txBox="1">
            <a:spLocks noChangeArrowheads="1"/>
          </p:cNvSpPr>
          <p:nvPr/>
        </p:nvSpPr>
        <p:spPr bwMode="auto">
          <a:xfrm rot="10800000" flipV="1">
            <a:off x="1433513" y="3854450"/>
            <a:ext cx="327025" cy="336550"/>
          </a:xfrm>
          <a:prstGeom prst="rect">
            <a:avLst/>
          </a:prstGeom>
          <a:noFill/>
          <a:ln w="9525">
            <a:noFill/>
            <a:miter lim="800000"/>
            <a:headEnd/>
            <a:tailEnd/>
          </a:ln>
        </p:spPr>
        <p:txBody>
          <a:bodyPr>
            <a:spAutoFit/>
          </a:bodyPr>
          <a:lstStyle/>
          <a:p>
            <a:r>
              <a:rPr lang="en-US" sz="1600"/>
              <a:t>R</a:t>
            </a:r>
          </a:p>
        </p:txBody>
      </p:sp>
      <p:sp>
        <p:nvSpPr>
          <p:cNvPr id="22604" name="Line 175"/>
          <p:cNvSpPr>
            <a:spLocks noChangeShapeType="1"/>
          </p:cNvSpPr>
          <p:nvPr/>
        </p:nvSpPr>
        <p:spPr bwMode="auto">
          <a:xfrm flipV="1">
            <a:off x="4710113" y="3365500"/>
            <a:ext cx="152400" cy="152400"/>
          </a:xfrm>
          <a:prstGeom prst="line">
            <a:avLst/>
          </a:prstGeom>
          <a:noFill/>
          <a:ln w="9525">
            <a:solidFill>
              <a:schemeClr val="tx1"/>
            </a:solidFill>
            <a:round/>
            <a:headEnd/>
            <a:tailEnd/>
          </a:ln>
        </p:spPr>
        <p:txBody>
          <a:bodyPr/>
          <a:lstStyle/>
          <a:p>
            <a:endParaRPr lang="en-US"/>
          </a:p>
        </p:txBody>
      </p:sp>
      <p:sp>
        <p:nvSpPr>
          <p:cNvPr id="22605" name="Text Box 176"/>
          <p:cNvSpPr txBox="1">
            <a:spLocks noChangeArrowheads="1"/>
          </p:cNvSpPr>
          <p:nvPr/>
        </p:nvSpPr>
        <p:spPr bwMode="auto">
          <a:xfrm rot="10800000" flipV="1">
            <a:off x="6256338" y="3849688"/>
            <a:ext cx="481012" cy="336550"/>
          </a:xfrm>
          <a:prstGeom prst="rect">
            <a:avLst/>
          </a:prstGeom>
          <a:noFill/>
          <a:ln w="9525">
            <a:noFill/>
            <a:miter lim="800000"/>
            <a:headEnd/>
            <a:tailEnd/>
          </a:ln>
        </p:spPr>
        <p:txBody>
          <a:bodyPr>
            <a:spAutoFit/>
          </a:bodyPr>
          <a:lstStyle/>
          <a:p>
            <a:r>
              <a:rPr lang="en-US" sz="1600"/>
              <a:t>15</a:t>
            </a:r>
          </a:p>
        </p:txBody>
      </p:sp>
      <p:sp>
        <p:nvSpPr>
          <p:cNvPr id="22606" name="Oval 178"/>
          <p:cNvSpPr>
            <a:spLocks noChangeArrowheads="1"/>
          </p:cNvSpPr>
          <p:nvPr/>
        </p:nvSpPr>
        <p:spPr bwMode="auto">
          <a:xfrm>
            <a:off x="6584950" y="3908425"/>
            <a:ext cx="228600" cy="228600"/>
          </a:xfrm>
          <a:prstGeom prst="ellipse">
            <a:avLst/>
          </a:prstGeom>
          <a:noFill/>
          <a:ln w="9525">
            <a:solidFill>
              <a:schemeClr val="tx1"/>
            </a:solidFill>
            <a:round/>
            <a:headEnd/>
            <a:tailEnd/>
          </a:ln>
        </p:spPr>
        <p:txBody>
          <a:bodyPr wrap="none" anchor="ctr"/>
          <a:lstStyle/>
          <a:p>
            <a:endParaRPr lang="en-US"/>
          </a:p>
        </p:txBody>
      </p:sp>
      <p:sp>
        <p:nvSpPr>
          <p:cNvPr id="22607" name="Text Box 179"/>
          <p:cNvSpPr txBox="1">
            <a:spLocks noChangeArrowheads="1"/>
          </p:cNvSpPr>
          <p:nvPr/>
        </p:nvSpPr>
        <p:spPr bwMode="auto">
          <a:xfrm rot="10800000" flipV="1">
            <a:off x="6530975" y="3854450"/>
            <a:ext cx="327025" cy="336550"/>
          </a:xfrm>
          <a:prstGeom prst="rect">
            <a:avLst/>
          </a:prstGeom>
          <a:noFill/>
          <a:ln w="9525">
            <a:noFill/>
            <a:miter lim="800000"/>
            <a:headEnd/>
            <a:tailEnd/>
          </a:ln>
        </p:spPr>
        <p:txBody>
          <a:bodyPr>
            <a:spAutoFit/>
          </a:bodyPr>
          <a:lstStyle/>
          <a:p>
            <a:r>
              <a:rPr lang="en-US" sz="1600"/>
              <a:t>R</a:t>
            </a:r>
          </a:p>
        </p:txBody>
      </p:sp>
      <p:sp>
        <p:nvSpPr>
          <p:cNvPr id="22608" name="Line 180"/>
          <p:cNvSpPr>
            <a:spLocks noChangeShapeType="1"/>
          </p:cNvSpPr>
          <p:nvPr/>
        </p:nvSpPr>
        <p:spPr bwMode="auto">
          <a:xfrm flipV="1">
            <a:off x="4360863" y="2330450"/>
            <a:ext cx="152400" cy="152400"/>
          </a:xfrm>
          <a:prstGeom prst="line">
            <a:avLst/>
          </a:prstGeom>
          <a:noFill/>
          <a:ln w="9525">
            <a:solidFill>
              <a:srgbClr val="FF0000"/>
            </a:solidFill>
            <a:round/>
            <a:headEnd/>
            <a:tailEnd/>
          </a:ln>
        </p:spPr>
        <p:txBody>
          <a:bodyPr/>
          <a:lstStyle/>
          <a:p>
            <a:endParaRPr lang="en-US"/>
          </a:p>
        </p:txBody>
      </p:sp>
      <p:sp>
        <p:nvSpPr>
          <p:cNvPr id="22609" name="Text Box 181"/>
          <p:cNvSpPr txBox="1">
            <a:spLocks noChangeArrowheads="1"/>
          </p:cNvSpPr>
          <p:nvPr/>
        </p:nvSpPr>
        <p:spPr bwMode="auto">
          <a:xfrm rot="10800000" flipV="1">
            <a:off x="2187575" y="1524000"/>
            <a:ext cx="327025" cy="336550"/>
          </a:xfrm>
          <a:prstGeom prst="rect">
            <a:avLst/>
          </a:prstGeom>
          <a:noFill/>
          <a:ln w="9525">
            <a:noFill/>
            <a:miter lim="800000"/>
            <a:headEnd/>
            <a:tailEnd/>
          </a:ln>
        </p:spPr>
        <p:txBody>
          <a:bodyPr>
            <a:spAutoFit/>
          </a:bodyPr>
          <a:lstStyle/>
          <a:p>
            <a:r>
              <a:rPr lang="en-US" sz="1600">
                <a:solidFill>
                  <a:srgbClr val="FF5050"/>
                </a:solidFill>
              </a:rPr>
              <a:t>8</a:t>
            </a:r>
          </a:p>
        </p:txBody>
      </p:sp>
      <p:sp>
        <p:nvSpPr>
          <p:cNvPr id="22610" name="Oval 185"/>
          <p:cNvSpPr>
            <a:spLocks noChangeArrowheads="1"/>
          </p:cNvSpPr>
          <p:nvPr/>
        </p:nvSpPr>
        <p:spPr bwMode="auto">
          <a:xfrm>
            <a:off x="2430463" y="1581150"/>
            <a:ext cx="228600" cy="228600"/>
          </a:xfrm>
          <a:prstGeom prst="ellipse">
            <a:avLst/>
          </a:prstGeom>
          <a:noFill/>
          <a:ln w="9525">
            <a:solidFill>
              <a:srgbClr val="FF0000"/>
            </a:solidFill>
            <a:round/>
            <a:headEnd/>
            <a:tailEnd/>
          </a:ln>
        </p:spPr>
        <p:txBody>
          <a:bodyPr wrap="none" anchor="ctr"/>
          <a:lstStyle/>
          <a:p>
            <a:endParaRPr lang="en-US"/>
          </a:p>
        </p:txBody>
      </p:sp>
      <p:sp>
        <p:nvSpPr>
          <p:cNvPr id="22611" name="Text Box 186"/>
          <p:cNvSpPr txBox="1">
            <a:spLocks noChangeArrowheads="1"/>
          </p:cNvSpPr>
          <p:nvPr/>
        </p:nvSpPr>
        <p:spPr bwMode="auto">
          <a:xfrm rot="10800000" flipV="1">
            <a:off x="2393950" y="1524000"/>
            <a:ext cx="327025" cy="336550"/>
          </a:xfrm>
          <a:prstGeom prst="rect">
            <a:avLst/>
          </a:prstGeom>
          <a:noFill/>
          <a:ln w="9525">
            <a:noFill/>
            <a:miter lim="800000"/>
            <a:headEnd/>
            <a:tailEnd/>
          </a:ln>
        </p:spPr>
        <p:txBody>
          <a:bodyPr>
            <a:spAutoFit/>
          </a:bodyPr>
          <a:lstStyle/>
          <a:p>
            <a:r>
              <a:rPr lang="en-US" sz="1600">
                <a:solidFill>
                  <a:srgbClr val="FF5050"/>
                </a:solidFill>
              </a:rPr>
              <a:t>R</a:t>
            </a:r>
          </a:p>
        </p:txBody>
      </p:sp>
      <p:sp>
        <p:nvSpPr>
          <p:cNvPr id="22612" name="Text Box 187"/>
          <p:cNvSpPr txBox="1">
            <a:spLocks noChangeArrowheads="1"/>
          </p:cNvSpPr>
          <p:nvPr/>
        </p:nvSpPr>
        <p:spPr bwMode="auto">
          <a:xfrm rot="10800000" flipV="1">
            <a:off x="6934200" y="1520825"/>
            <a:ext cx="533400" cy="336550"/>
          </a:xfrm>
          <a:prstGeom prst="rect">
            <a:avLst/>
          </a:prstGeom>
          <a:noFill/>
          <a:ln w="9525">
            <a:noFill/>
            <a:miter lim="800000"/>
            <a:headEnd/>
            <a:tailEnd/>
          </a:ln>
        </p:spPr>
        <p:txBody>
          <a:bodyPr>
            <a:spAutoFit/>
          </a:bodyPr>
          <a:lstStyle/>
          <a:p>
            <a:r>
              <a:rPr lang="en-US" sz="1600">
                <a:solidFill>
                  <a:srgbClr val="FF5050"/>
                </a:solidFill>
              </a:rPr>
              <a:t>16</a:t>
            </a:r>
          </a:p>
        </p:txBody>
      </p:sp>
      <p:sp>
        <p:nvSpPr>
          <p:cNvPr id="22613" name="Line 188"/>
          <p:cNvSpPr>
            <a:spLocks noChangeShapeType="1"/>
          </p:cNvSpPr>
          <p:nvPr/>
        </p:nvSpPr>
        <p:spPr bwMode="auto">
          <a:xfrm flipV="1">
            <a:off x="4724400" y="3505200"/>
            <a:ext cx="152400" cy="152400"/>
          </a:xfrm>
          <a:prstGeom prst="line">
            <a:avLst/>
          </a:prstGeom>
          <a:noFill/>
          <a:ln w="9525">
            <a:solidFill>
              <a:srgbClr val="FF0000"/>
            </a:solidFill>
            <a:round/>
            <a:headEnd/>
            <a:tailEnd/>
          </a:ln>
        </p:spPr>
        <p:txBody>
          <a:bodyPr/>
          <a:lstStyle/>
          <a:p>
            <a:endParaRPr lang="en-US"/>
          </a:p>
        </p:txBody>
      </p:sp>
      <p:sp>
        <p:nvSpPr>
          <p:cNvPr id="22614" name="Rectangle 220"/>
          <p:cNvSpPr>
            <a:spLocks noChangeArrowheads="1"/>
          </p:cNvSpPr>
          <p:nvPr/>
        </p:nvSpPr>
        <p:spPr bwMode="auto">
          <a:xfrm>
            <a:off x="7777163"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60638" name="Rectangle 222"/>
          <p:cNvSpPr>
            <a:spLocks noChangeArrowheads="1"/>
          </p:cNvSpPr>
          <p:nvPr/>
        </p:nvSpPr>
        <p:spPr bwMode="auto">
          <a:xfrm>
            <a:off x="15875" y="4114800"/>
            <a:ext cx="9144000" cy="2667000"/>
          </a:xfrm>
          <a:prstGeom prst="rect">
            <a:avLst/>
          </a:prstGeom>
          <a:solidFill>
            <a:srgbClr val="FFFFCC"/>
          </a:solidFill>
          <a:ln w="9525">
            <a:noFill/>
            <a:miter lim="800000"/>
            <a:headEnd/>
            <a:tailEnd/>
          </a:ln>
        </p:spPr>
        <p:txBody>
          <a:bodyPr anchor="ctr"/>
          <a:lstStyle/>
          <a:p>
            <a:pPr algn="ctr"/>
            <a:r>
              <a:rPr lang="en-US" sz="2800">
                <a:solidFill>
                  <a:srgbClr val="33CC33"/>
                </a:solidFill>
              </a:rPr>
              <a:t>YES!  Once the libero serves, that service position is the only rotation where the libero can serve in the current game.  However, the libero isn’t required to serve - when the team is in that rotation, the server can be either the libero, the player the libero replaced, or any legal substitute for the starting player in that position.</a:t>
            </a:r>
            <a:endParaRPr lang="en-US" sz="4400">
              <a:solidFill>
                <a:schemeClr val="tx2"/>
              </a:solidFill>
            </a:endParaRPr>
          </a:p>
        </p:txBody>
      </p:sp>
      <p:sp>
        <p:nvSpPr>
          <p:cNvPr id="22616" name="Rectangle 185"/>
          <p:cNvSpPr>
            <a:spLocks noChangeArrowheads="1"/>
          </p:cNvSpPr>
          <p:nvPr/>
        </p:nvSpPr>
        <p:spPr bwMode="auto">
          <a:xfrm>
            <a:off x="1706563" y="2906713"/>
            <a:ext cx="350837" cy="369887"/>
          </a:xfrm>
          <a:prstGeom prst="rect">
            <a:avLst/>
          </a:prstGeom>
          <a:noFill/>
          <a:ln w="9525">
            <a:noFill/>
            <a:miter lim="800000"/>
            <a:headEnd/>
            <a:tailEnd/>
          </a:ln>
        </p:spPr>
        <p:txBody>
          <a:bodyPr wrap="none">
            <a:spAutoFit/>
          </a:bodyPr>
          <a:lstStyle/>
          <a:p>
            <a:r>
              <a:rPr lang="en-US"/>
              <a:t>R</a:t>
            </a:r>
          </a:p>
        </p:txBody>
      </p:sp>
      <p:sp>
        <p:nvSpPr>
          <p:cNvPr id="22617" name="Rectangle 220"/>
          <p:cNvSpPr>
            <a:spLocks noChangeArrowheads="1"/>
          </p:cNvSpPr>
          <p:nvPr/>
        </p:nvSpPr>
        <p:spPr bwMode="auto">
          <a:xfrm>
            <a:off x="1782763" y="2971800"/>
            <a:ext cx="228600" cy="228600"/>
          </a:xfrm>
          <a:prstGeom prst="rect">
            <a:avLst/>
          </a:prstGeom>
          <a:noFill/>
          <a:ln w="19050">
            <a:solidFill>
              <a:schemeClr val="tx1"/>
            </a:solidFill>
            <a:miter lim="800000"/>
            <a:headEnd/>
            <a:tailEnd/>
          </a:ln>
        </p:spPr>
        <p:txBody>
          <a:bodyPr wrap="none" anchor="ctr"/>
          <a:lstStyle/>
          <a:p>
            <a:endParaRPr lang="en-US"/>
          </a:p>
        </p:txBody>
      </p:sp>
      <p:sp>
        <p:nvSpPr>
          <p:cNvPr id="22618" name="Rectangle 138"/>
          <p:cNvSpPr>
            <a:spLocks noChangeArrowheads="1"/>
          </p:cNvSpPr>
          <p:nvPr/>
        </p:nvSpPr>
        <p:spPr bwMode="auto">
          <a:xfrm>
            <a:off x="4710113" y="2906713"/>
            <a:ext cx="152400" cy="152400"/>
          </a:xfrm>
          <a:prstGeom prst="rect">
            <a:avLst/>
          </a:prstGeom>
          <a:noFill/>
          <a:ln w="12700">
            <a:solidFill>
              <a:schemeClr val="tx1"/>
            </a:solidFill>
            <a:miter lim="800000"/>
            <a:headEnd/>
            <a:tailEnd/>
          </a:ln>
        </p:spPr>
        <p:txBody>
          <a:bodyPr wrap="none" anchor="ctr"/>
          <a:lstStyle/>
          <a:p>
            <a:endParaRPr lang="en-US"/>
          </a:p>
        </p:txBody>
      </p:sp>
      <p:pic>
        <p:nvPicPr>
          <p:cNvPr id="185"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21150" y="1524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576"/>
                                        </p:tgtEl>
                                        <p:attrNameLst>
                                          <p:attrName>style.visibility</p:attrName>
                                        </p:attrNameLst>
                                      </p:cBhvr>
                                      <p:to>
                                        <p:strVal val="visible"/>
                                      </p:to>
                                    </p:set>
                                    <p:animEffect transition="in" filter="fade">
                                      <p:cBhvr>
                                        <p:cTn id="7" dur="1000"/>
                                        <p:tgtEl>
                                          <p:spTgt spid="60576"/>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185"/>
                                        </p:tgtEl>
                                      </p:cBhvr>
                                    </p:animEffect>
                                    <p:set>
                                      <p:cBhvr>
                                        <p:cTn id="15" dur="1" fill="hold">
                                          <p:stCondLst>
                                            <p:cond delay="499"/>
                                          </p:stCondLst>
                                        </p:cTn>
                                        <p:tgtEl>
                                          <p:spTgt spid="185"/>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60576"/>
                                        </p:tgtEl>
                                      </p:cBhvr>
                                    </p:animEffect>
                                    <p:set>
                                      <p:cBhvr>
                                        <p:cTn id="19" dur="1" fill="hold">
                                          <p:stCondLst>
                                            <p:cond delay="1999"/>
                                          </p:stCondLst>
                                        </p:cTn>
                                        <p:tgtEl>
                                          <p:spTgt spid="60576"/>
                                        </p:tgtEl>
                                        <p:attrNameLst>
                                          <p:attrName>style.visibility</p:attrName>
                                        </p:attrNameLst>
                                      </p:cBhvr>
                                      <p:to>
                                        <p:strVal val="hidden"/>
                                      </p:to>
                                    </p:se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0638"/>
                                        </p:tgtEl>
                                        <p:attrNameLst>
                                          <p:attrName>style.visibility</p:attrName>
                                        </p:attrNameLst>
                                      </p:cBhvr>
                                      <p:to>
                                        <p:strVal val="visible"/>
                                      </p:to>
                                    </p:set>
                                    <p:animEffect transition="in" filter="fade">
                                      <p:cBhvr>
                                        <p:cTn id="23" dur="1000"/>
                                        <p:tgtEl>
                                          <p:spTgt spid="60638"/>
                                        </p:tgtEl>
                                      </p:cBhvr>
                                    </p:animEffect>
                                  </p:childTnLst>
                                </p:cTn>
                              </p:par>
                            </p:childTnLst>
                          </p:cTn>
                        </p:par>
                        <p:par>
                          <p:cTn id="24" fill="hold" nodeType="afterGroup">
                            <p:stCondLst>
                              <p:cond delay="3500"/>
                            </p:stCondLst>
                            <p:childTnLst>
                              <p:par>
                                <p:cTn id="25" presetID="1" presetClass="entr" presetSubtype="0" fill="hold" nodeType="afterEffect">
                                  <p:stCondLst>
                                    <p:cond delay="0"/>
                                  </p:stCondLst>
                                  <p:childTnLst>
                                    <p:set>
                                      <p:cBhvr>
                                        <p:cTn id="2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76" grpId="0" animBg="1"/>
      <p:bldP spid="60576" grpId="1" animBg="1"/>
      <p:bldP spid="606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Box 13"/>
          <p:cNvSpPr txBox="1">
            <a:spLocks noChangeArrowheads="1"/>
          </p:cNvSpPr>
          <p:nvPr/>
        </p:nvSpPr>
        <p:spPr bwMode="auto">
          <a:xfrm>
            <a:off x="6405563" y="5287963"/>
            <a:ext cx="1709737" cy="461962"/>
          </a:xfrm>
          <a:prstGeom prst="rect">
            <a:avLst/>
          </a:prstGeom>
          <a:noFill/>
          <a:ln w="9525">
            <a:noFill/>
            <a:miter lim="800000"/>
            <a:headEnd/>
            <a:tailEnd/>
          </a:ln>
        </p:spPr>
        <p:txBody>
          <a:bodyPr>
            <a:spAutoFit/>
          </a:bodyPr>
          <a:lstStyle/>
          <a:p>
            <a:r>
              <a:rPr lang="en-US" sz="2400" b="1">
                <a:latin typeface="Kunstler Script" pitchFamily="66" charset="0"/>
              </a:rPr>
              <a:t>MikeFreeman</a:t>
            </a:r>
          </a:p>
        </p:txBody>
      </p:sp>
      <p:sp>
        <p:nvSpPr>
          <p:cNvPr id="23555" name="Line 67"/>
          <p:cNvSpPr>
            <a:spLocks noChangeShapeType="1"/>
          </p:cNvSpPr>
          <p:nvPr/>
        </p:nvSpPr>
        <p:spPr bwMode="auto">
          <a:xfrm flipV="1">
            <a:off x="76200" y="4605338"/>
            <a:ext cx="136525" cy="119062"/>
          </a:xfrm>
          <a:prstGeom prst="line">
            <a:avLst/>
          </a:prstGeom>
          <a:noFill/>
          <a:ln w="9525">
            <a:solidFill>
              <a:schemeClr val="tx1"/>
            </a:solidFill>
            <a:round/>
            <a:headEnd/>
            <a:tailEnd/>
          </a:ln>
        </p:spPr>
        <p:txBody>
          <a:bodyPr/>
          <a:lstStyle/>
          <a:p>
            <a:endParaRPr lang="en-US"/>
          </a:p>
        </p:txBody>
      </p:sp>
      <p:sp>
        <p:nvSpPr>
          <p:cNvPr id="23556" name="Oval 104"/>
          <p:cNvSpPr>
            <a:spLocks noChangeArrowheads="1"/>
          </p:cNvSpPr>
          <p:nvPr/>
        </p:nvSpPr>
        <p:spPr bwMode="auto">
          <a:xfrm>
            <a:off x="7753350" y="2009775"/>
            <a:ext cx="228600" cy="228600"/>
          </a:xfrm>
          <a:prstGeom prst="ellipse">
            <a:avLst/>
          </a:prstGeom>
          <a:noFill/>
          <a:ln w="9525">
            <a:solidFill>
              <a:schemeClr val="tx1"/>
            </a:solidFill>
            <a:round/>
            <a:headEnd/>
            <a:tailEnd/>
          </a:ln>
        </p:spPr>
        <p:txBody>
          <a:bodyPr wrap="none" anchor="ctr"/>
          <a:lstStyle/>
          <a:p>
            <a:endParaRPr lang="en-US"/>
          </a:p>
        </p:txBody>
      </p:sp>
      <p:sp>
        <p:nvSpPr>
          <p:cNvPr id="23557" name="Text Box 105"/>
          <p:cNvSpPr txBox="1">
            <a:spLocks noChangeArrowheads="1"/>
          </p:cNvSpPr>
          <p:nvPr/>
        </p:nvSpPr>
        <p:spPr bwMode="auto">
          <a:xfrm rot="10800000" flipV="1">
            <a:off x="7704138" y="1949450"/>
            <a:ext cx="296862" cy="336550"/>
          </a:xfrm>
          <a:prstGeom prst="rect">
            <a:avLst/>
          </a:prstGeom>
          <a:noFill/>
          <a:ln w="9525">
            <a:noFill/>
            <a:miter lim="800000"/>
            <a:headEnd/>
            <a:tailEnd/>
          </a:ln>
        </p:spPr>
        <p:txBody>
          <a:bodyPr>
            <a:spAutoFit/>
          </a:bodyPr>
          <a:lstStyle/>
          <a:p>
            <a:r>
              <a:rPr lang="en-US" sz="1600"/>
              <a:t>R</a:t>
            </a:r>
          </a:p>
        </p:txBody>
      </p:sp>
      <p:sp>
        <p:nvSpPr>
          <p:cNvPr id="23558" name="Line 106"/>
          <p:cNvSpPr>
            <a:spLocks noChangeShapeType="1"/>
          </p:cNvSpPr>
          <p:nvPr/>
        </p:nvSpPr>
        <p:spPr bwMode="auto">
          <a:xfrm flipV="1">
            <a:off x="4700588" y="2498725"/>
            <a:ext cx="136525" cy="119063"/>
          </a:xfrm>
          <a:prstGeom prst="line">
            <a:avLst/>
          </a:prstGeom>
          <a:noFill/>
          <a:ln w="9525">
            <a:solidFill>
              <a:schemeClr val="tx1"/>
            </a:solidFill>
            <a:round/>
            <a:headEnd/>
            <a:tailEnd/>
          </a:ln>
        </p:spPr>
        <p:txBody>
          <a:bodyPr/>
          <a:lstStyle/>
          <a:p>
            <a:endParaRPr lang="en-US"/>
          </a:p>
        </p:txBody>
      </p:sp>
      <p:sp>
        <p:nvSpPr>
          <p:cNvPr id="23559" name="Text Box 107"/>
          <p:cNvSpPr txBox="1">
            <a:spLocks noChangeArrowheads="1"/>
          </p:cNvSpPr>
          <p:nvPr/>
        </p:nvSpPr>
        <p:spPr bwMode="auto">
          <a:xfrm rot="10800000" flipV="1">
            <a:off x="1295400" y="2406650"/>
            <a:ext cx="304800" cy="336550"/>
          </a:xfrm>
          <a:prstGeom prst="rect">
            <a:avLst/>
          </a:prstGeom>
          <a:noFill/>
          <a:ln w="9525">
            <a:noFill/>
            <a:miter lim="800000"/>
            <a:headEnd/>
            <a:tailEnd/>
          </a:ln>
        </p:spPr>
        <p:txBody>
          <a:bodyPr>
            <a:spAutoFit/>
          </a:bodyPr>
          <a:lstStyle/>
          <a:p>
            <a:r>
              <a:rPr lang="en-US" sz="1600"/>
              <a:t>4</a:t>
            </a:r>
          </a:p>
        </p:txBody>
      </p:sp>
      <p:sp>
        <p:nvSpPr>
          <p:cNvPr id="23560" name="Oval 108"/>
          <p:cNvSpPr>
            <a:spLocks noChangeArrowheads="1"/>
          </p:cNvSpPr>
          <p:nvPr/>
        </p:nvSpPr>
        <p:spPr bwMode="auto">
          <a:xfrm>
            <a:off x="1524000" y="2449513"/>
            <a:ext cx="228600" cy="228600"/>
          </a:xfrm>
          <a:prstGeom prst="ellipse">
            <a:avLst/>
          </a:prstGeom>
          <a:noFill/>
          <a:ln w="9525">
            <a:solidFill>
              <a:schemeClr val="tx1"/>
            </a:solidFill>
            <a:round/>
            <a:headEnd/>
            <a:tailEnd/>
          </a:ln>
        </p:spPr>
        <p:txBody>
          <a:bodyPr wrap="none" anchor="ctr"/>
          <a:lstStyle/>
          <a:p>
            <a:endParaRPr lang="en-US"/>
          </a:p>
        </p:txBody>
      </p:sp>
      <p:sp>
        <p:nvSpPr>
          <p:cNvPr id="23561" name="Text Box 109"/>
          <p:cNvSpPr txBox="1">
            <a:spLocks noChangeArrowheads="1"/>
          </p:cNvSpPr>
          <p:nvPr/>
        </p:nvSpPr>
        <p:spPr bwMode="auto">
          <a:xfrm rot="10800000" flipV="1">
            <a:off x="1455738" y="2406650"/>
            <a:ext cx="296862" cy="336550"/>
          </a:xfrm>
          <a:prstGeom prst="rect">
            <a:avLst/>
          </a:prstGeom>
          <a:noFill/>
          <a:ln w="9525">
            <a:noFill/>
            <a:miter lim="800000"/>
            <a:headEnd/>
            <a:tailEnd/>
          </a:ln>
        </p:spPr>
        <p:txBody>
          <a:bodyPr>
            <a:spAutoFit/>
          </a:bodyPr>
          <a:lstStyle/>
          <a:p>
            <a:r>
              <a:rPr lang="en-US" sz="1600"/>
              <a:t>R</a:t>
            </a:r>
          </a:p>
        </p:txBody>
      </p:sp>
      <p:sp>
        <p:nvSpPr>
          <p:cNvPr id="23562" name="Text Box 110"/>
          <p:cNvSpPr txBox="1">
            <a:spLocks noChangeArrowheads="1"/>
          </p:cNvSpPr>
          <p:nvPr/>
        </p:nvSpPr>
        <p:spPr bwMode="auto">
          <a:xfrm>
            <a:off x="6124575" y="2438400"/>
            <a:ext cx="409575" cy="336550"/>
          </a:xfrm>
          <a:prstGeom prst="rect">
            <a:avLst/>
          </a:prstGeom>
          <a:noFill/>
          <a:ln w="9525">
            <a:noFill/>
            <a:miter lim="800000"/>
            <a:headEnd/>
            <a:tailEnd/>
          </a:ln>
        </p:spPr>
        <p:txBody>
          <a:bodyPr wrap="none">
            <a:spAutoFit/>
          </a:bodyPr>
          <a:lstStyle/>
          <a:p>
            <a:r>
              <a:rPr lang="en-US" sz="1600"/>
              <a:t>10</a:t>
            </a:r>
          </a:p>
        </p:txBody>
      </p:sp>
      <p:sp>
        <p:nvSpPr>
          <p:cNvPr id="23563" name="Line 111"/>
          <p:cNvSpPr>
            <a:spLocks noChangeShapeType="1"/>
          </p:cNvSpPr>
          <p:nvPr/>
        </p:nvSpPr>
        <p:spPr bwMode="auto">
          <a:xfrm flipV="1">
            <a:off x="304800" y="3930650"/>
            <a:ext cx="228600" cy="195263"/>
          </a:xfrm>
          <a:prstGeom prst="line">
            <a:avLst/>
          </a:prstGeom>
          <a:noFill/>
          <a:ln w="25400">
            <a:solidFill>
              <a:schemeClr val="tx1"/>
            </a:solidFill>
            <a:round/>
            <a:headEnd/>
            <a:tailEnd/>
          </a:ln>
        </p:spPr>
        <p:txBody>
          <a:bodyPr/>
          <a:lstStyle/>
          <a:p>
            <a:endParaRPr lang="en-US"/>
          </a:p>
        </p:txBody>
      </p:sp>
      <p:sp>
        <p:nvSpPr>
          <p:cNvPr id="23564" name="Text Box 112"/>
          <p:cNvSpPr txBox="1">
            <a:spLocks noChangeArrowheads="1"/>
          </p:cNvSpPr>
          <p:nvPr/>
        </p:nvSpPr>
        <p:spPr bwMode="auto">
          <a:xfrm>
            <a:off x="465138" y="3854450"/>
            <a:ext cx="296862" cy="336550"/>
          </a:xfrm>
          <a:prstGeom prst="rect">
            <a:avLst/>
          </a:prstGeom>
          <a:noFill/>
          <a:ln w="9525">
            <a:noFill/>
            <a:miter lim="800000"/>
            <a:headEnd/>
            <a:tailEnd/>
          </a:ln>
        </p:spPr>
        <p:txBody>
          <a:bodyPr wrap="none">
            <a:spAutoFit/>
          </a:bodyPr>
          <a:lstStyle/>
          <a:p>
            <a:r>
              <a:rPr lang="en-US" sz="1600"/>
              <a:t>7</a:t>
            </a:r>
          </a:p>
        </p:txBody>
      </p:sp>
      <p:sp>
        <p:nvSpPr>
          <p:cNvPr id="23565" name="Line 113"/>
          <p:cNvSpPr>
            <a:spLocks noChangeShapeType="1"/>
          </p:cNvSpPr>
          <p:nvPr/>
        </p:nvSpPr>
        <p:spPr bwMode="auto">
          <a:xfrm flipV="1">
            <a:off x="304800" y="3462338"/>
            <a:ext cx="228600" cy="195262"/>
          </a:xfrm>
          <a:prstGeom prst="line">
            <a:avLst/>
          </a:prstGeom>
          <a:noFill/>
          <a:ln w="25400">
            <a:solidFill>
              <a:schemeClr val="tx1"/>
            </a:solidFill>
            <a:round/>
            <a:headEnd/>
            <a:tailEnd/>
          </a:ln>
        </p:spPr>
        <p:txBody>
          <a:bodyPr/>
          <a:lstStyle/>
          <a:p>
            <a:endParaRPr lang="en-US"/>
          </a:p>
        </p:txBody>
      </p:sp>
      <p:sp>
        <p:nvSpPr>
          <p:cNvPr id="23566" name="Text Box 114"/>
          <p:cNvSpPr txBox="1">
            <a:spLocks noChangeArrowheads="1"/>
          </p:cNvSpPr>
          <p:nvPr/>
        </p:nvSpPr>
        <p:spPr bwMode="auto">
          <a:xfrm>
            <a:off x="457200" y="3397250"/>
            <a:ext cx="296863" cy="336550"/>
          </a:xfrm>
          <a:prstGeom prst="rect">
            <a:avLst/>
          </a:prstGeom>
          <a:noFill/>
          <a:ln w="9525">
            <a:noFill/>
            <a:miter lim="800000"/>
            <a:headEnd/>
            <a:tailEnd/>
          </a:ln>
        </p:spPr>
        <p:txBody>
          <a:bodyPr wrap="none">
            <a:spAutoFit/>
          </a:bodyPr>
          <a:lstStyle/>
          <a:p>
            <a:r>
              <a:rPr lang="en-US" sz="1600"/>
              <a:t>9</a:t>
            </a:r>
          </a:p>
        </p:txBody>
      </p:sp>
      <p:sp>
        <p:nvSpPr>
          <p:cNvPr id="23567" name="Line 115"/>
          <p:cNvSpPr>
            <a:spLocks noChangeShapeType="1"/>
          </p:cNvSpPr>
          <p:nvPr/>
        </p:nvSpPr>
        <p:spPr bwMode="auto">
          <a:xfrm flipV="1">
            <a:off x="244475" y="4605338"/>
            <a:ext cx="136525" cy="119062"/>
          </a:xfrm>
          <a:prstGeom prst="line">
            <a:avLst/>
          </a:prstGeom>
          <a:noFill/>
          <a:ln w="9525">
            <a:solidFill>
              <a:schemeClr val="tx1"/>
            </a:solidFill>
            <a:round/>
            <a:headEnd/>
            <a:tailEnd/>
          </a:ln>
        </p:spPr>
        <p:txBody>
          <a:bodyPr/>
          <a:lstStyle/>
          <a:p>
            <a:endParaRPr lang="en-US"/>
          </a:p>
        </p:txBody>
      </p:sp>
      <p:sp>
        <p:nvSpPr>
          <p:cNvPr id="23568" name="Line 116"/>
          <p:cNvSpPr>
            <a:spLocks noChangeShapeType="1"/>
          </p:cNvSpPr>
          <p:nvPr/>
        </p:nvSpPr>
        <p:spPr bwMode="auto">
          <a:xfrm flipV="1">
            <a:off x="473075" y="4605338"/>
            <a:ext cx="136525" cy="119062"/>
          </a:xfrm>
          <a:prstGeom prst="line">
            <a:avLst/>
          </a:prstGeom>
          <a:noFill/>
          <a:ln w="9525">
            <a:solidFill>
              <a:schemeClr val="tx1"/>
            </a:solidFill>
            <a:round/>
            <a:headEnd/>
            <a:tailEnd/>
          </a:ln>
        </p:spPr>
        <p:txBody>
          <a:bodyPr/>
          <a:lstStyle/>
          <a:p>
            <a:endParaRPr lang="en-US"/>
          </a:p>
        </p:txBody>
      </p:sp>
      <p:sp>
        <p:nvSpPr>
          <p:cNvPr id="23569" name="Text Box 117"/>
          <p:cNvSpPr txBox="1">
            <a:spLocks noChangeArrowheads="1"/>
          </p:cNvSpPr>
          <p:nvPr/>
        </p:nvSpPr>
        <p:spPr bwMode="auto">
          <a:xfrm>
            <a:off x="6367463" y="2438400"/>
            <a:ext cx="1042987" cy="336550"/>
          </a:xfrm>
          <a:prstGeom prst="rect">
            <a:avLst/>
          </a:prstGeom>
          <a:noFill/>
          <a:ln w="9525">
            <a:noFill/>
            <a:miter lim="800000"/>
            <a:headEnd/>
            <a:tailEnd/>
          </a:ln>
        </p:spPr>
        <p:txBody>
          <a:bodyPr wrap="none">
            <a:spAutoFit/>
          </a:bodyPr>
          <a:lstStyle/>
          <a:p>
            <a:r>
              <a:rPr lang="en-US" sz="1600"/>
              <a:t>Sx7/5,9/3</a:t>
            </a:r>
          </a:p>
        </p:txBody>
      </p:sp>
      <p:sp>
        <p:nvSpPr>
          <p:cNvPr id="23570" name="Text Box 118"/>
          <p:cNvSpPr txBox="1">
            <a:spLocks noChangeArrowheads="1"/>
          </p:cNvSpPr>
          <p:nvPr/>
        </p:nvSpPr>
        <p:spPr bwMode="auto">
          <a:xfrm>
            <a:off x="3897313" y="6519863"/>
            <a:ext cx="750887" cy="336550"/>
          </a:xfrm>
          <a:prstGeom prst="rect">
            <a:avLst/>
          </a:prstGeom>
          <a:noFill/>
          <a:ln w="9525">
            <a:noFill/>
            <a:miter lim="800000"/>
            <a:headEnd/>
            <a:tailEnd/>
          </a:ln>
        </p:spPr>
        <p:txBody>
          <a:bodyPr wrap="none">
            <a:spAutoFit/>
          </a:bodyPr>
          <a:lstStyle/>
          <a:p>
            <a:r>
              <a:rPr lang="en-US" sz="1600"/>
              <a:t>  4  10</a:t>
            </a:r>
          </a:p>
        </p:txBody>
      </p:sp>
      <p:sp>
        <p:nvSpPr>
          <p:cNvPr id="23571" name="Line 122"/>
          <p:cNvSpPr>
            <a:spLocks noChangeShapeType="1"/>
          </p:cNvSpPr>
          <p:nvPr/>
        </p:nvSpPr>
        <p:spPr bwMode="auto">
          <a:xfrm flipV="1">
            <a:off x="4394200" y="1770063"/>
            <a:ext cx="136525" cy="119062"/>
          </a:xfrm>
          <a:prstGeom prst="line">
            <a:avLst/>
          </a:prstGeom>
          <a:noFill/>
          <a:ln w="9525">
            <a:solidFill>
              <a:schemeClr val="tx1"/>
            </a:solidFill>
            <a:round/>
            <a:headEnd/>
            <a:tailEnd/>
          </a:ln>
        </p:spPr>
        <p:txBody>
          <a:bodyPr/>
          <a:lstStyle/>
          <a:p>
            <a:endParaRPr lang="en-US"/>
          </a:p>
        </p:txBody>
      </p:sp>
      <p:sp>
        <p:nvSpPr>
          <p:cNvPr id="23572" name="Oval 123"/>
          <p:cNvSpPr>
            <a:spLocks noChangeArrowheads="1"/>
          </p:cNvSpPr>
          <p:nvPr/>
        </p:nvSpPr>
        <p:spPr bwMode="auto">
          <a:xfrm>
            <a:off x="7335838" y="2457450"/>
            <a:ext cx="228600" cy="228600"/>
          </a:xfrm>
          <a:prstGeom prst="ellipse">
            <a:avLst/>
          </a:prstGeom>
          <a:noFill/>
          <a:ln w="9525">
            <a:solidFill>
              <a:schemeClr val="tx1"/>
            </a:solidFill>
            <a:round/>
            <a:headEnd/>
            <a:tailEnd/>
          </a:ln>
        </p:spPr>
        <p:txBody>
          <a:bodyPr wrap="none" anchor="ctr"/>
          <a:lstStyle/>
          <a:p>
            <a:endParaRPr lang="en-US"/>
          </a:p>
        </p:txBody>
      </p:sp>
      <p:sp>
        <p:nvSpPr>
          <p:cNvPr id="23573" name="Text Box 124"/>
          <p:cNvSpPr txBox="1">
            <a:spLocks noChangeArrowheads="1"/>
          </p:cNvSpPr>
          <p:nvPr/>
        </p:nvSpPr>
        <p:spPr bwMode="auto">
          <a:xfrm rot="10800000" flipV="1">
            <a:off x="7283450" y="2406650"/>
            <a:ext cx="296863" cy="336550"/>
          </a:xfrm>
          <a:prstGeom prst="rect">
            <a:avLst/>
          </a:prstGeom>
          <a:noFill/>
          <a:ln w="9525">
            <a:noFill/>
            <a:miter lim="800000"/>
            <a:headEnd/>
            <a:tailEnd/>
          </a:ln>
        </p:spPr>
        <p:txBody>
          <a:bodyPr>
            <a:spAutoFit/>
          </a:bodyPr>
          <a:lstStyle/>
          <a:p>
            <a:r>
              <a:rPr lang="en-US" sz="1600"/>
              <a:t>R</a:t>
            </a:r>
          </a:p>
        </p:txBody>
      </p:sp>
      <p:sp>
        <p:nvSpPr>
          <p:cNvPr id="23574" name="Line 125"/>
          <p:cNvSpPr>
            <a:spLocks noChangeShapeType="1"/>
          </p:cNvSpPr>
          <p:nvPr/>
        </p:nvSpPr>
        <p:spPr bwMode="auto">
          <a:xfrm flipV="1">
            <a:off x="4419600" y="1879600"/>
            <a:ext cx="136525" cy="119063"/>
          </a:xfrm>
          <a:prstGeom prst="line">
            <a:avLst/>
          </a:prstGeom>
          <a:noFill/>
          <a:ln w="9525">
            <a:solidFill>
              <a:schemeClr val="tx1"/>
            </a:solidFill>
            <a:round/>
            <a:headEnd/>
            <a:tailEnd/>
          </a:ln>
        </p:spPr>
        <p:txBody>
          <a:bodyPr/>
          <a:lstStyle/>
          <a:p>
            <a:endParaRPr lang="en-US"/>
          </a:p>
        </p:txBody>
      </p:sp>
      <p:sp>
        <p:nvSpPr>
          <p:cNvPr id="23575" name="Line 126"/>
          <p:cNvSpPr>
            <a:spLocks noChangeShapeType="1"/>
          </p:cNvSpPr>
          <p:nvPr/>
        </p:nvSpPr>
        <p:spPr bwMode="auto">
          <a:xfrm flipV="1">
            <a:off x="7335838" y="2471738"/>
            <a:ext cx="228600" cy="195262"/>
          </a:xfrm>
          <a:prstGeom prst="line">
            <a:avLst/>
          </a:prstGeom>
          <a:noFill/>
          <a:ln w="25400">
            <a:solidFill>
              <a:schemeClr val="tx1"/>
            </a:solidFill>
            <a:round/>
            <a:headEnd/>
            <a:tailEnd/>
          </a:ln>
        </p:spPr>
        <p:txBody>
          <a:bodyPr/>
          <a:lstStyle/>
          <a:p>
            <a:endParaRPr lang="en-US"/>
          </a:p>
        </p:txBody>
      </p:sp>
      <p:sp>
        <p:nvSpPr>
          <p:cNvPr id="23576" name="Text Box 127"/>
          <p:cNvSpPr txBox="1">
            <a:spLocks noChangeArrowheads="1"/>
          </p:cNvSpPr>
          <p:nvPr/>
        </p:nvSpPr>
        <p:spPr bwMode="auto">
          <a:xfrm rot="10800000" flipV="1">
            <a:off x="7496175" y="2438400"/>
            <a:ext cx="296863" cy="336550"/>
          </a:xfrm>
          <a:prstGeom prst="rect">
            <a:avLst/>
          </a:prstGeom>
          <a:noFill/>
          <a:ln w="9525">
            <a:noFill/>
            <a:miter lim="800000"/>
            <a:headEnd/>
            <a:tailEnd/>
          </a:ln>
        </p:spPr>
        <p:txBody>
          <a:bodyPr>
            <a:spAutoFit/>
          </a:bodyPr>
          <a:lstStyle/>
          <a:p>
            <a:r>
              <a:rPr lang="en-US" sz="1600"/>
              <a:t>M</a:t>
            </a:r>
          </a:p>
        </p:txBody>
      </p:sp>
      <p:sp>
        <p:nvSpPr>
          <p:cNvPr id="23577" name="Line 128"/>
          <p:cNvSpPr>
            <a:spLocks noChangeShapeType="1"/>
          </p:cNvSpPr>
          <p:nvPr/>
        </p:nvSpPr>
        <p:spPr bwMode="auto">
          <a:xfrm flipH="1" flipV="1">
            <a:off x="4386263" y="1879600"/>
            <a:ext cx="152400" cy="128588"/>
          </a:xfrm>
          <a:prstGeom prst="line">
            <a:avLst/>
          </a:prstGeom>
          <a:noFill/>
          <a:ln w="9525">
            <a:solidFill>
              <a:schemeClr val="tx1"/>
            </a:solidFill>
            <a:round/>
            <a:headEnd/>
            <a:tailEnd/>
          </a:ln>
        </p:spPr>
        <p:txBody>
          <a:bodyPr/>
          <a:lstStyle/>
          <a:p>
            <a:endParaRPr lang="en-US"/>
          </a:p>
        </p:txBody>
      </p:sp>
      <p:sp>
        <p:nvSpPr>
          <p:cNvPr id="23578" name="Text Box 129"/>
          <p:cNvSpPr txBox="1">
            <a:spLocks noChangeArrowheads="1"/>
          </p:cNvSpPr>
          <p:nvPr/>
        </p:nvSpPr>
        <p:spPr bwMode="auto">
          <a:xfrm rot="10800000" flipV="1">
            <a:off x="4192588" y="1830388"/>
            <a:ext cx="296862" cy="244475"/>
          </a:xfrm>
          <a:prstGeom prst="rect">
            <a:avLst/>
          </a:prstGeom>
          <a:noFill/>
          <a:ln w="9525">
            <a:noFill/>
            <a:miter lim="800000"/>
            <a:headEnd/>
            <a:tailEnd/>
          </a:ln>
        </p:spPr>
        <p:txBody>
          <a:bodyPr>
            <a:spAutoFit/>
          </a:bodyPr>
          <a:lstStyle/>
          <a:p>
            <a:r>
              <a:rPr lang="en-US" sz="1000"/>
              <a:t>M</a:t>
            </a:r>
          </a:p>
        </p:txBody>
      </p:sp>
      <p:sp>
        <p:nvSpPr>
          <p:cNvPr id="23579" name="Text Box 130"/>
          <p:cNvSpPr txBox="1">
            <a:spLocks noChangeArrowheads="1"/>
          </p:cNvSpPr>
          <p:nvPr/>
        </p:nvSpPr>
        <p:spPr bwMode="auto">
          <a:xfrm>
            <a:off x="660400" y="5453063"/>
            <a:ext cx="296863" cy="336550"/>
          </a:xfrm>
          <a:prstGeom prst="rect">
            <a:avLst/>
          </a:prstGeom>
          <a:noFill/>
          <a:ln w="9525">
            <a:noFill/>
            <a:miter lim="800000"/>
            <a:headEnd/>
            <a:tailEnd/>
          </a:ln>
        </p:spPr>
        <p:txBody>
          <a:bodyPr wrap="none">
            <a:spAutoFit/>
          </a:bodyPr>
          <a:lstStyle/>
          <a:p>
            <a:r>
              <a:rPr lang="en-US" sz="1600"/>
              <a:t>2</a:t>
            </a:r>
          </a:p>
        </p:txBody>
      </p:sp>
      <p:sp>
        <p:nvSpPr>
          <p:cNvPr id="23580" name="Text Box 131"/>
          <p:cNvSpPr txBox="1">
            <a:spLocks noChangeArrowheads="1"/>
          </p:cNvSpPr>
          <p:nvPr/>
        </p:nvSpPr>
        <p:spPr bwMode="auto">
          <a:xfrm>
            <a:off x="1322388" y="5453063"/>
            <a:ext cx="319087" cy="336550"/>
          </a:xfrm>
          <a:prstGeom prst="rect">
            <a:avLst/>
          </a:prstGeom>
          <a:noFill/>
          <a:ln w="9525">
            <a:noFill/>
            <a:miter lim="800000"/>
            <a:headEnd/>
            <a:tailEnd/>
          </a:ln>
        </p:spPr>
        <p:txBody>
          <a:bodyPr wrap="none">
            <a:spAutoFit/>
          </a:bodyPr>
          <a:lstStyle/>
          <a:p>
            <a:r>
              <a:rPr lang="en-US" sz="1600"/>
              <a:t>A</a:t>
            </a:r>
          </a:p>
        </p:txBody>
      </p:sp>
      <p:sp>
        <p:nvSpPr>
          <p:cNvPr id="23581" name="Text Box 132"/>
          <p:cNvSpPr txBox="1">
            <a:spLocks noChangeArrowheads="1"/>
          </p:cNvSpPr>
          <p:nvPr/>
        </p:nvSpPr>
        <p:spPr bwMode="auto">
          <a:xfrm>
            <a:off x="1573213" y="5453063"/>
            <a:ext cx="684212" cy="338137"/>
          </a:xfrm>
          <a:prstGeom prst="rect">
            <a:avLst/>
          </a:prstGeom>
          <a:noFill/>
          <a:ln w="9525">
            <a:noFill/>
            <a:miter lim="800000"/>
            <a:headEnd/>
            <a:tailEnd/>
          </a:ln>
        </p:spPr>
        <p:txBody>
          <a:bodyPr wrap="none">
            <a:spAutoFit/>
          </a:bodyPr>
          <a:lstStyle/>
          <a:p>
            <a:r>
              <a:rPr lang="en-US" sz="1600"/>
              <a:t> 4  11</a:t>
            </a:r>
          </a:p>
        </p:txBody>
      </p:sp>
      <p:sp>
        <p:nvSpPr>
          <p:cNvPr id="23582" name="Text Box 133"/>
          <p:cNvSpPr txBox="1">
            <a:spLocks noChangeArrowheads="1"/>
          </p:cNvSpPr>
          <p:nvPr/>
        </p:nvSpPr>
        <p:spPr bwMode="auto">
          <a:xfrm rot="10800000" flipV="1">
            <a:off x="7694613" y="2406650"/>
            <a:ext cx="447675" cy="336550"/>
          </a:xfrm>
          <a:prstGeom prst="rect">
            <a:avLst/>
          </a:prstGeom>
          <a:noFill/>
          <a:ln w="9525">
            <a:noFill/>
            <a:miter lim="800000"/>
            <a:headEnd/>
            <a:tailEnd/>
          </a:ln>
        </p:spPr>
        <p:txBody>
          <a:bodyPr>
            <a:spAutoFit/>
          </a:bodyPr>
          <a:lstStyle/>
          <a:p>
            <a:r>
              <a:rPr lang="en-US" sz="1600"/>
              <a:t>11</a:t>
            </a:r>
          </a:p>
        </p:txBody>
      </p:sp>
      <p:sp>
        <p:nvSpPr>
          <p:cNvPr id="23583" name="Oval 134"/>
          <p:cNvSpPr>
            <a:spLocks noChangeArrowheads="1"/>
          </p:cNvSpPr>
          <p:nvPr/>
        </p:nvSpPr>
        <p:spPr bwMode="auto">
          <a:xfrm>
            <a:off x="4716463" y="2605088"/>
            <a:ext cx="152400" cy="152400"/>
          </a:xfrm>
          <a:prstGeom prst="ellipse">
            <a:avLst/>
          </a:prstGeom>
          <a:noFill/>
          <a:ln w="9525">
            <a:solidFill>
              <a:schemeClr val="tx1"/>
            </a:solidFill>
            <a:round/>
            <a:headEnd/>
            <a:tailEnd/>
          </a:ln>
        </p:spPr>
        <p:txBody>
          <a:bodyPr wrap="none" anchor="ctr"/>
          <a:lstStyle/>
          <a:p>
            <a:endParaRPr lang="en-US"/>
          </a:p>
        </p:txBody>
      </p:sp>
      <p:sp>
        <p:nvSpPr>
          <p:cNvPr id="23584" name="Rectangle 135"/>
          <p:cNvSpPr>
            <a:spLocks noChangeArrowheads="1"/>
          </p:cNvSpPr>
          <p:nvPr/>
        </p:nvSpPr>
        <p:spPr bwMode="auto">
          <a:xfrm>
            <a:off x="8021638"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23585" name="Text Box 136"/>
          <p:cNvSpPr txBox="1">
            <a:spLocks noChangeArrowheads="1"/>
          </p:cNvSpPr>
          <p:nvPr/>
        </p:nvSpPr>
        <p:spPr bwMode="auto">
          <a:xfrm rot="10800000" flipV="1">
            <a:off x="7923213" y="2406650"/>
            <a:ext cx="447675" cy="336550"/>
          </a:xfrm>
          <a:prstGeom prst="rect">
            <a:avLst/>
          </a:prstGeom>
          <a:noFill/>
          <a:ln w="9525">
            <a:noFill/>
            <a:miter lim="800000"/>
            <a:headEnd/>
            <a:tailEnd/>
          </a:ln>
        </p:spPr>
        <p:txBody>
          <a:bodyPr>
            <a:spAutoFit/>
          </a:bodyPr>
          <a:lstStyle/>
          <a:p>
            <a:r>
              <a:rPr lang="en-US" sz="1600"/>
              <a:t>12</a:t>
            </a:r>
          </a:p>
        </p:txBody>
      </p:sp>
      <p:sp>
        <p:nvSpPr>
          <p:cNvPr id="23586" name="Rectangle 137"/>
          <p:cNvSpPr>
            <a:spLocks noChangeArrowheads="1"/>
          </p:cNvSpPr>
          <p:nvPr/>
        </p:nvSpPr>
        <p:spPr bwMode="auto">
          <a:xfrm>
            <a:off x="4706938" y="2895600"/>
            <a:ext cx="152400" cy="152400"/>
          </a:xfrm>
          <a:prstGeom prst="rect">
            <a:avLst/>
          </a:prstGeom>
          <a:noFill/>
          <a:ln w="12700">
            <a:solidFill>
              <a:schemeClr val="tx1"/>
            </a:solidFill>
            <a:miter lim="800000"/>
            <a:headEnd/>
            <a:tailEnd/>
          </a:ln>
        </p:spPr>
        <p:txBody>
          <a:bodyPr wrap="none" anchor="ctr"/>
          <a:lstStyle/>
          <a:p>
            <a:endParaRPr lang="en-US"/>
          </a:p>
        </p:txBody>
      </p:sp>
      <p:sp>
        <p:nvSpPr>
          <p:cNvPr id="23587" name="Oval 138"/>
          <p:cNvSpPr>
            <a:spLocks noChangeArrowheads="1"/>
          </p:cNvSpPr>
          <p:nvPr/>
        </p:nvSpPr>
        <p:spPr bwMode="auto">
          <a:xfrm>
            <a:off x="8250238" y="2457450"/>
            <a:ext cx="228600" cy="228600"/>
          </a:xfrm>
          <a:prstGeom prst="ellipse">
            <a:avLst/>
          </a:prstGeom>
          <a:noFill/>
          <a:ln w="9525">
            <a:solidFill>
              <a:schemeClr val="tx1"/>
            </a:solidFill>
            <a:round/>
            <a:headEnd/>
            <a:tailEnd/>
          </a:ln>
        </p:spPr>
        <p:txBody>
          <a:bodyPr wrap="none" anchor="ctr"/>
          <a:lstStyle/>
          <a:p>
            <a:endParaRPr lang="en-US"/>
          </a:p>
        </p:txBody>
      </p:sp>
      <p:sp>
        <p:nvSpPr>
          <p:cNvPr id="23588" name="Text Box 139"/>
          <p:cNvSpPr txBox="1">
            <a:spLocks noChangeArrowheads="1"/>
          </p:cNvSpPr>
          <p:nvPr/>
        </p:nvSpPr>
        <p:spPr bwMode="auto">
          <a:xfrm rot="10800000" flipV="1">
            <a:off x="8207375" y="2406650"/>
            <a:ext cx="327025" cy="336550"/>
          </a:xfrm>
          <a:prstGeom prst="rect">
            <a:avLst/>
          </a:prstGeom>
          <a:noFill/>
          <a:ln w="9525">
            <a:noFill/>
            <a:miter lim="800000"/>
            <a:headEnd/>
            <a:tailEnd/>
          </a:ln>
        </p:spPr>
        <p:txBody>
          <a:bodyPr>
            <a:spAutoFit/>
          </a:bodyPr>
          <a:lstStyle/>
          <a:p>
            <a:r>
              <a:rPr lang="en-US" sz="1600"/>
              <a:t>R</a:t>
            </a:r>
          </a:p>
        </p:txBody>
      </p:sp>
      <p:sp>
        <p:nvSpPr>
          <p:cNvPr id="23589" name="Line 140"/>
          <p:cNvSpPr>
            <a:spLocks noChangeShapeType="1"/>
          </p:cNvSpPr>
          <p:nvPr/>
        </p:nvSpPr>
        <p:spPr bwMode="auto">
          <a:xfrm flipV="1">
            <a:off x="4267200" y="1879600"/>
            <a:ext cx="136525" cy="119063"/>
          </a:xfrm>
          <a:prstGeom prst="line">
            <a:avLst/>
          </a:prstGeom>
          <a:noFill/>
          <a:ln w="9525">
            <a:solidFill>
              <a:schemeClr val="tx1"/>
            </a:solidFill>
            <a:round/>
            <a:headEnd/>
            <a:tailEnd/>
          </a:ln>
        </p:spPr>
        <p:txBody>
          <a:bodyPr/>
          <a:lstStyle/>
          <a:p>
            <a:endParaRPr lang="en-US"/>
          </a:p>
        </p:txBody>
      </p:sp>
      <p:sp>
        <p:nvSpPr>
          <p:cNvPr id="23590" name="Text Box 141"/>
          <p:cNvSpPr txBox="1">
            <a:spLocks noChangeArrowheads="1"/>
          </p:cNvSpPr>
          <p:nvPr/>
        </p:nvSpPr>
        <p:spPr bwMode="auto">
          <a:xfrm rot="10800000" flipV="1">
            <a:off x="1273175" y="2940050"/>
            <a:ext cx="327025" cy="336550"/>
          </a:xfrm>
          <a:prstGeom prst="rect">
            <a:avLst/>
          </a:prstGeom>
          <a:noFill/>
          <a:ln w="9525">
            <a:noFill/>
            <a:miter lim="800000"/>
            <a:headEnd/>
            <a:tailEnd/>
          </a:ln>
        </p:spPr>
        <p:txBody>
          <a:bodyPr>
            <a:spAutoFit/>
          </a:bodyPr>
          <a:lstStyle/>
          <a:p>
            <a:r>
              <a:rPr lang="en-US" sz="1600"/>
              <a:t>5</a:t>
            </a:r>
          </a:p>
        </p:txBody>
      </p:sp>
      <p:sp>
        <p:nvSpPr>
          <p:cNvPr id="23591" name="Oval 142"/>
          <p:cNvSpPr>
            <a:spLocks noChangeArrowheads="1"/>
          </p:cNvSpPr>
          <p:nvPr/>
        </p:nvSpPr>
        <p:spPr bwMode="auto">
          <a:xfrm>
            <a:off x="1524000" y="2971800"/>
            <a:ext cx="228600" cy="228600"/>
          </a:xfrm>
          <a:prstGeom prst="ellipse">
            <a:avLst/>
          </a:prstGeom>
          <a:noFill/>
          <a:ln w="9525">
            <a:solidFill>
              <a:schemeClr val="tx1"/>
            </a:solidFill>
            <a:round/>
            <a:headEnd/>
            <a:tailEnd/>
          </a:ln>
        </p:spPr>
        <p:txBody>
          <a:bodyPr wrap="none" anchor="ctr"/>
          <a:lstStyle/>
          <a:p>
            <a:endParaRPr lang="en-US"/>
          </a:p>
        </p:txBody>
      </p:sp>
      <p:sp>
        <p:nvSpPr>
          <p:cNvPr id="23592" name="Text Box 143"/>
          <p:cNvSpPr txBox="1">
            <a:spLocks noChangeArrowheads="1"/>
          </p:cNvSpPr>
          <p:nvPr/>
        </p:nvSpPr>
        <p:spPr bwMode="auto">
          <a:xfrm rot="10800000" flipV="1">
            <a:off x="1501775" y="2940050"/>
            <a:ext cx="327025" cy="336550"/>
          </a:xfrm>
          <a:prstGeom prst="rect">
            <a:avLst/>
          </a:prstGeom>
          <a:noFill/>
          <a:ln w="9525">
            <a:noFill/>
            <a:miter lim="800000"/>
            <a:headEnd/>
            <a:tailEnd/>
          </a:ln>
        </p:spPr>
        <p:txBody>
          <a:bodyPr>
            <a:spAutoFit/>
          </a:bodyPr>
          <a:lstStyle/>
          <a:p>
            <a:r>
              <a:rPr lang="en-US" sz="1600"/>
              <a:t>6</a:t>
            </a:r>
          </a:p>
        </p:txBody>
      </p:sp>
      <p:sp>
        <p:nvSpPr>
          <p:cNvPr id="23593" name="Oval 144"/>
          <p:cNvSpPr>
            <a:spLocks noChangeArrowheads="1"/>
          </p:cNvSpPr>
          <p:nvPr/>
        </p:nvSpPr>
        <p:spPr bwMode="auto">
          <a:xfrm>
            <a:off x="4386263" y="2020888"/>
            <a:ext cx="152400" cy="152400"/>
          </a:xfrm>
          <a:prstGeom prst="ellipse">
            <a:avLst/>
          </a:prstGeom>
          <a:noFill/>
          <a:ln w="9525">
            <a:solidFill>
              <a:schemeClr val="tx1"/>
            </a:solidFill>
            <a:round/>
            <a:headEnd/>
            <a:tailEnd/>
          </a:ln>
        </p:spPr>
        <p:txBody>
          <a:bodyPr wrap="none" anchor="ctr"/>
          <a:lstStyle/>
          <a:p>
            <a:endParaRPr lang="en-US"/>
          </a:p>
        </p:txBody>
      </p:sp>
      <p:sp>
        <p:nvSpPr>
          <p:cNvPr id="23594" name="Line 145"/>
          <p:cNvSpPr>
            <a:spLocks noChangeShapeType="1"/>
          </p:cNvSpPr>
          <p:nvPr/>
        </p:nvSpPr>
        <p:spPr bwMode="auto">
          <a:xfrm flipV="1">
            <a:off x="1524000" y="2971800"/>
            <a:ext cx="228600" cy="195263"/>
          </a:xfrm>
          <a:prstGeom prst="line">
            <a:avLst/>
          </a:prstGeom>
          <a:noFill/>
          <a:ln w="25400">
            <a:solidFill>
              <a:schemeClr val="tx1"/>
            </a:solidFill>
            <a:round/>
            <a:headEnd/>
            <a:tailEnd/>
          </a:ln>
        </p:spPr>
        <p:txBody>
          <a:bodyPr/>
          <a:lstStyle/>
          <a:p>
            <a:endParaRPr lang="en-US"/>
          </a:p>
        </p:txBody>
      </p:sp>
      <p:sp>
        <p:nvSpPr>
          <p:cNvPr id="23595" name="Line 146"/>
          <p:cNvSpPr>
            <a:spLocks noChangeShapeType="1"/>
          </p:cNvSpPr>
          <p:nvPr/>
        </p:nvSpPr>
        <p:spPr bwMode="auto">
          <a:xfrm flipH="1" flipV="1">
            <a:off x="1524000" y="2971800"/>
            <a:ext cx="228600" cy="228600"/>
          </a:xfrm>
          <a:prstGeom prst="line">
            <a:avLst/>
          </a:prstGeom>
          <a:noFill/>
          <a:ln w="25400">
            <a:solidFill>
              <a:schemeClr val="tx1"/>
            </a:solidFill>
            <a:round/>
            <a:headEnd/>
            <a:tailEnd/>
          </a:ln>
        </p:spPr>
        <p:txBody>
          <a:bodyPr/>
          <a:lstStyle/>
          <a:p>
            <a:endParaRPr lang="en-US"/>
          </a:p>
        </p:txBody>
      </p:sp>
      <p:sp>
        <p:nvSpPr>
          <p:cNvPr id="23596" name="Line 147"/>
          <p:cNvSpPr>
            <a:spLocks noChangeShapeType="1"/>
          </p:cNvSpPr>
          <p:nvPr/>
        </p:nvSpPr>
        <p:spPr bwMode="auto">
          <a:xfrm flipH="1" flipV="1">
            <a:off x="4378325" y="2049463"/>
            <a:ext cx="152400" cy="128587"/>
          </a:xfrm>
          <a:prstGeom prst="line">
            <a:avLst/>
          </a:prstGeom>
          <a:noFill/>
          <a:ln w="9525">
            <a:solidFill>
              <a:schemeClr val="tx1"/>
            </a:solidFill>
            <a:round/>
            <a:headEnd/>
            <a:tailEnd/>
          </a:ln>
        </p:spPr>
        <p:txBody>
          <a:bodyPr/>
          <a:lstStyle/>
          <a:p>
            <a:endParaRPr lang="en-US"/>
          </a:p>
        </p:txBody>
      </p:sp>
      <p:sp>
        <p:nvSpPr>
          <p:cNvPr id="23597" name="Line 148"/>
          <p:cNvSpPr>
            <a:spLocks noChangeShapeType="1"/>
          </p:cNvSpPr>
          <p:nvPr/>
        </p:nvSpPr>
        <p:spPr bwMode="auto">
          <a:xfrm flipV="1">
            <a:off x="4386263" y="2030413"/>
            <a:ext cx="152400" cy="152400"/>
          </a:xfrm>
          <a:prstGeom prst="line">
            <a:avLst/>
          </a:prstGeom>
          <a:noFill/>
          <a:ln w="9525">
            <a:solidFill>
              <a:schemeClr val="tx1"/>
            </a:solidFill>
            <a:round/>
            <a:headEnd/>
            <a:tailEnd/>
          </a:ln>
        </p:spPr>
        <p:txBody>
          <a:bodyPr/>
          <a:lstStyle/>
          <a:p>
            <a:endParaRPr lang="en-US"/>
          </a:p>
        </p:txBody>
      </p:sp>
      <p:sp>
        <p:nvSpPr>
          <p:cNvPr id="23598" name="Text Box 149"/>
          <p:cNvSpPr txBox="1">
            <a:spLocks noChangeArrowheads="1"/>
          </p:cNvSpPr>
          <p:nvPr/>
        </p:nvSpPr>
        <p:spPr bwMode="auto">
          <a:xfrm rot="10800000" flipV="1">
            <a:off x="4198938" y="1982788"/>
            <a:ext cx="296862" cy="244475"/>
          </a:xfrm>
          <a:prstGeom prst="rect">
            <a:avLst/>
          </a:prstGeom>
          <a:noFill/>
          <a:ln w="9525">
            <a:noFill/>
            <a:miter lim="800000"/>
            <a:headEnd/>
            <a:tailEnd/>
          </a:ln>
        </p:spPr>
        <p:txBody>
          <a:bodyPr>
            <a:spAutoFit/>
          </a:bodyPr>
          <a:lstStyle/>
          <a:p>
            <a:r>
              <a:rPr lang="en-US" sz="1000"/>
              <a:t>6</a:t>
            </a:r>
          </a:p>
        </p:txBody>
      </p:sp>
      <p:sp>
        <p:nvSpPr>
          <p:cNvPr id="23599" name="Line 150"/>
          <p:cNvSpPr>
            <a:spLocks noChangeShapeType="1"/>
          </p:cNvSpPr>
          <p:nvPr/>
        </p:nvSpPr>
        <p:spPr bwMode="auto">
          <a:xfrm flipV="1">
            <a:off x="4719638" y="3065463"/>
            <a:ext cx="152400" cy="152400"/>
          </a:xfrm>
          <a:prstGeom prst="line">
            <a:avLst/>
          </a:prstGeom>
          <a:noFill/>
          <a:ln w="9525">
            <a:solidFill>
              <a:schemeClr val="tx1"/>
            </a:solidFill>
            <a:round/>
            <a:headEnd/>
            <a:tailEnd/>
          </a:ln>
        </p:spPr>
        <p:txBody>
          <a:bodyPr/>
          <a:lstStyle/>
          <a:p>
            <a:endParaRPr lang="en-US"/>
          </a:p>
        </p:txBody>
      </p:sp>
      <p:sp>
        <p:nvSpPr>
          <p:cNvPr id="23600" name="Text Box 151"/>
          <p:cNvSpPr txBox="1">
            <a:spLocks noChangeArrowheads="1"/>
          </p:cNvSpPr>
          <p:nvPr/>
        </p:nvSpPr>
        <p:spPr bwMode="auto">
          <a:xfrm rot="10800000" flipV="1">
            <a:off x="6169025" y="2940050"/>
            <a:ext cx="558800" cy="336550"/>
          </a:xfrm>
          <a:prstGeom prst="rect">
            <a:avLst/>
          </a:prstGeom>
          <a:noFill/>
          <a:ln w="9525">
            <a:noFill/>
            <a:miter lim="800000"/>
            <a:headEnd/>
            <a:tailEnd/>
          </a:ln>
        </p:spPr>
        <p:txBody>
          <a:bodyPr>
            <a:spAutoFit/>
          </a:bodyPr>
          <a:lstStyle/>
          <a:p>
            <a:r>
              <a:rPr lang="en-US" sz="1600"/>
              <a:t>13</a:t>
            </a:r>
          </a:p>
        </p:txBody>
      </p:sp>
      <p:sp>
        <p:nvSpPr>
          <p:cNvPr id="23601" name="Text Box 152"/>
          <p:cNvSpPr txBox="1">
            <a:spLocks noChangeArrowheads="1"/>
          </p:cNvSpPr>
          <p:nvPr/>
        </p:nvSpPr>
        <p:spPr bwMode="auto">
          <a:xfrm>
            <a:off x="914400" y="5667375"/>
            <a:ext cx="268288" cy="274638"/>
          </a:xfrm>
          <a:prstGeom prst="rect">
            <a:avLst/>
          </a:prstGeom>
          <a:noFill/>
          <a:ln w="9525">
            <a:noFill/>
            <a:miter lim="800000"/>
            <a:headEnd/>
            <a:tailEnd/>
          </a:ln>
        </p:spPr>
        <p:txBody>
          <a:bodyPr wrap="none">
            <a:spAutoFit/>
          </a:bodyPr>
          <a:lstStyle/>
          <a:p>
            <a:r>
              <a:rPr lang="en-US" sz="1200"/>
              <a:t>9</a:t>
            </a:r>
          </a:p>
        </p:txBody>
      </p:sp>
      <p:sp>
        <p:nvSpPr>
          <p:cNvPr id="23602" name="Text Box 153"/>
          <p:cNvSpPr txBox="1">
            <a:spLocks noChangeArrowheads="1"/>
          </p:cNvSpPr>
          <p:nvPr/>
        </p:nvSpPr>
        <p:spPr bwMode="auto">
          <a:xfrm>
            <a:off x="1320800" y="5681663"/>
            <a:ext cx="319088" cy="336550"/>
          </a:xfrm>
          <a:prstGeom prst="rect">
            <a:avLst/>
          </a:prstGeom>
          <a:noFill/>
          <a:ln w="9525">
            <a:noFill/>
            <a:miter lim="800000"/>
            <a:headEnd/>
            <a:tailEnd/>
          </a:ln>
        </p:spPr>
        <p:txBody>
          <a:bodyPr wrap="none">
            <a:spAutoFit/>
          </a:bodyPr>
          <a:lstStyle/>
          <a:p>
            <a:r>
              <a:rPr lang="en-US" sz="1600"/>
              <a:t>A</a:t>
            </a:r>
          </a:p>
        </p:txBody>
      </p:sp>
      <p:sp>
        <p:nvSpPr>
          <p:cNvPr id="23603" name="Text Box 154"/>
          <p:cNvSpPr txBox="1">
            <a:spLocks noChangeArrowheads="1"/>
          </p:cNvSpPr>
          <p:nvPr/>
        </p:nvSpPr>
        <p:spPr bwMode="auto">
          <a:xfrm>
            <a:off x="1625600" y="5681663"/>
            <a:ext cx="641350" cy="338137"/>
          </a:xfrm>
          <a:prstGeom prst="rect">
            <a:avLst/>
          </a:prstGeom>
          <a:noFill/>
          <a:ln w="9525">
            <a:noFill/>
            <a:miter lim="800000"/>
            <a:headEnd/>
            <a:tailEnd/>
          </a:ln>
        </p:spPr>
        <p:txBody>
          <a:bodyPr wrap="none">
            <a:spAutoFit/>
          </a:bodyPr>
          <a:lstStyle/>
          <a:p>
            <a:r>
              <a:rPr lang="en-US" sz="1600"/>
              <a:t>5  12</a:t>
            </a:r>
          </a:p>
        </p:txBody>
      </p:sp>
      <p:sp>
        <p:nvSpPr>
          <p:cNvPr id="23604" name="Text Box 155"/>
          <p:cNvSpPr txBox="1">
            <a:spLocks noChangeArrowheads="1"/>
          </p:cNvSpPr>
          <p:nvPr/>
        </p:nvSpPr>
        <p:spPr bwMode="auto">
          <a:xfrm>
            <a:off x="1103313" y="5711825"/>
            <a:ext cx="268287" cy="274638"/>
          </a:xfrm>
          <a:prstGeom prst="rect">
            <a:avLst/>
          </a:prstGeom>
          <a:noFill/>
          <a:ln w="9525">
            <a:noFill/>
            <a:miter lim="800000"/>
            <a:headEnd/>
            <a:tailEnd/>
          </a:ln>
        </p:spPr>
        <p:txBody>
          <a:bodyPr wrap="none">
            <a:spAutoFit/>
          </a:bodyPr>
          <a:lstStyle/>
          <a:p>
            <a:r>
              <a:rPr lang="en-US" sz="1200"/>
              <a:t>1</a:t>
            </a:r>
          </a:p>
        </p:txBody>
      </p:sp>
      <p:sp>
        <p:nvSpPr>
          <p:cNvPr id="23605" name="Text Box 156"/>
          <p:cNvSpPr txBox="1">
            <a:spLocks noChangeArrowheads="1"/>
          </p:cNvSpPr>
          <p:nvPr/>
        </p:nvSpPr>
        <p:spPr bwMode="auto">
          <a:xfrm>
            <a:off x="2209800" y="4965700"/>
            <a:ext cx="1925638" cy="244475"/>
          </a:xfrm>
          <a:prstGeom prst="rect">
            <a:avLst/>
          </a:prstGeom>
          <a:noFill/>
          <a:ln w="9525">
            <a:noFill/>
            <a:miter lim="800000"/>
            <a:headEnd/>
            <a:tailEnd/>
          </a:ln>
        </p:spPr>
        <p:txBody>
          <a:bodyPr wrap="none">
            <a:spAutoFit/>
          </a:bodyPr>
          <a:lstStyle/>
          <a:p>
            <a:r>
              <a:rPr lang="en-US" sz="1000" b="1"/>
              <a:t>NCSU POINT 6 CANCELLED </a:t>
            </a:r>
          </a:p>
        </p:txBody>
      </p:sp>
      <p:sp>
        <p:nvSpPr>
          <p:cNvPr id="23606" name="Rectangle 157"/>
          <p:cNvSpPr>
            <a:spLocks noChangeArrowheads="1"/>
          </p:cNvSpPr>
          <p:nvPr/>
        </p:nvSpPr>
        <p:spPr bwMode="auto">
          <a:xfrm>
            <a:off x="2209800" y="5043488"/>
            <a:ext cx="1819275" cy="366712"/>
          </a:xfrm>
          <a:prstGeom prst="rect">
            <a:avLst/>
          </a:prstGeom>
          <a:noFill/>
          <a:ln w="9525">
            <a:noFill/>
            <a:miter lim="800000"/>
            <a:headEnd/>
            <a:tailEnd/>
          </a:ln>
        </p:spPr>
        <p:txBody>
          <a:bodyPr wrap="none">
            <a:spAutoFit/>
          </a:bodyPr>
          <a:lstStyle/>
          <a:p>
            <a:r>
              <a:rPr lang="en-US" sz="1000" b="1"/>
              <a:t>DUE TO WRONG SERVER</a:t>
            </a:r>
            <a:r>
              <a:rPr lang="en-US" b="1"/>
              <a:t>.</a:t>
            </a:r>
          </a:p>
        </p:txBody>
      </p:sp>
      <p:sp>
        <p:nvSpPr>
          <p:cNvPr id="23607" name="Rectangle 158"/>
          <p:cNvSpPr>
            <a:spLocks noChangeArrowheads="1"/>
          </p:cNvSpPr>
          <p:nvPr/>
        </p:nvSpPr>
        <p:spPr bwMode="auto">
          <a:xfrm>
            <a:off x="2209800" y="5195888"/>
            <a:ext cx="1139825" cy="366712"/>
          </a:xfrm>
          <a:prstGeom prst="rect">
            <a:avLst/>
          </a:prstGeom>
          <a:noFill/>
          <a:ln w="9525">
            <a:noFill/>
            <a:miter lim="800000"/>
            <a:headEnd/>
            <a:tailEnd/>
          </a:ln>
        </p:spPr>
        <p:txBody>
          <a:bodyPr wrap="none">
            <a:spAutoFit/>
          </a:bodyPr>
          <a:lstStyle/>
          <a:p>
            <a:r>
              <a:rPr lang="en-US" sz="1000" b="1"/>
              <a:t>SCORE IS 5-12</a:t>
            </a:r>
            <a:r>
              <a:rPr lang="en-US" b="1"/>
              <a:t>.</a:t>
            </a:r>
          </a:p>
        </p:txBody>
      </p:sp>
      <p:sp>
        <p:nvSpPr>
          <p:cNvPr id="23608" name="Oval 160"/>
          <p:cNvSpPr>
            <a:spLocks noChangeArrowheads="1"/>
          </p:cNvSpPr>
          <p:nvPr/>
        </p:nvSpPr>
        <p:spPr bwMode="auto">
          <a:xfrm>
            <a:off x="6497638" y="2971800"/>
            <a:ext cx="228600" cy="228600"/>
          </a:xfrm>
          <a:prstGeom prst="ellipse">
            <a:avLst/>
          </a:prstGeom>
          <a:noFill/>
          <a:ln w="9525">
            <a:solidFill>
              <a:schemeClr val="tx1"/>
            </a:solidFill>
            <a:round/>
            <a:headEnd/>
            <a:tailEnd/>
          </a:ln>
        </p:spPr>
        <p:txBody>
          <a:bodyPr wrap="none" anchor="ctr"/>
          <a:lstStyle/>
          <a:p>
            <a:endParaRPr lang="en-US"/>
          </a:p>
        </p:txBody>
      </p:sp>
      <p:sp>
        <p:nvSpPr>
          <p:cNvPr id="23609" name="Text Box 161"/>
          <p:cNvSpPr txBox="1">
            <a:spLocks noChangeArrowheads="1"/>
          </p:cNvSpPr>
          <p:nvPr/>
        </p:nvSpPr>
        <p:spPr bwMode="auto">
          <a:xfrm rot="10800000" flipV="1">
            <a:off x="6451600" y="2909888"/>
            <a:ext cx="327025" cy="336550"/>
          </a:xfrm>
          <a:prstGeom prst="rect">
            <a:avLst/>
          </a:prstGeom>
          <a:noFill/>
          <a:ln w="9525">
            <a:noFill/>
            <a:miter lim="800000"/>
            <a:headEnd/>
            <a:tailEnd/>
          </a:ln>
        </p:spPr>
        <p:txBody>
          <a:bodyPr>
            <a:spAutoFit/>
          </a:bodyPr>
          <a:lstStyle/>
          <a:p>
            <a:r>
              <a:rPr lang="en-US" sz="1600"/>
              <a:t>R</a:t>
            </a:r>
          </a:p>
        </p:txBody>
      </p:sp>
      <p:sp>
        <p:nvSpPr>
          <p:cNvPr id="23610" name="Line 162"/>
          <p:cNvSpPr>
            <a:spLocks noChangeShapeType="1"/>
          </p:cNvSpPr>
          <p:nvPr/>
        </p:nvSpPr>
        <p:spPr bwMode="auto">
          <a:xfrm flipV="1">
            <a:off x="4267200" y="1998663"/>
            <a:ext cx="152400" cy="152400"/>
          </a:xfrm>
          <a:prstGeom prst="line">
            <a:avLst/>
          </a:prstGeom>
          <a:noFill/>
          <a:ln w="9525">
            <a:solidFill>
              <a:schemeClr val="tx1"/>
            </a:solidFill>
            <a:round/>
            <a:headEnd/>
            <a:tailEnd/>
          </a:ln>
        </p:spPr>
        <p:txBody>
          <a:bodyPr/>
          <a:lstStyle/>
          <a:p>
            <a:endParaRPr lang="en-US"/>
          </a:p>
        </p:txBody>
      </p:sp>
      <p:sp>
        <p:nvSpPr>
          <p:cNvPr id="23611" name="Text Box 163"/>
          <p:cNvSpPr txBox="1">
            <a:spLocks noChangeArrowheads="1"/>
          </p:cNvSpPr>
          <p:nvPr/>
        </p:nvSpPr>
        <p:spPr bwMode="auto">
          <a:xfrm rot="10800000" flipV="1">
            <a:off x="1273175" y="3397250"/>
            <a:ext cx="327025" cy="336550"/>
          </a:xfrm>
          <a:prstGeom prst="rect">
            <a:avLst/>
          </a:prstGeom>
          <a:noFill/>
          <a:ln w="9525">
            <a:noFill/>
            <a:miter lim="800000"/>
            <a:headEnd/>
            <a:tailEnd/>
          </a:ln>
        </p:spPr>
        <p:txBody>
          <a:bodyPr>
            <a:spAutoFit/>
          </a:bodyPr>
          <a:lstStyle/>
          <a:p>
            <a:r>
              <a:rPr lang="en-US" sz="1600"/>
              <a:t>6</a:t>
            </a:r>
          </a:p>
        </p:txBody>
      </p:sp>
      <p:sp>
        <p:nvSpPr>
          <p:cNvPr id="23612" name="Oval 164"/>
          <p:cNvSpPr>
            <a:spLocks noChangeArrowheads="1"/>
          </p:cNvSpPr>
          <p:nvPr/>
        </p:nvSpPr>
        <p:spPr bwMode="auto">
          <a:xfrm>
            <a:off x="1524000" y="3429000"/>
            <a:ext cx="228600" cy="228600"/>
          </a:xfrm>
          <a:prstGeom prst="ellipse">
            <a:avLst/>
          </a:prstGeom>
          <a:noFill/>
          <a:ln w="9525">
            <a:solidFill>
              <a:schemeClr val="tx1"/>
            </a:solidFill>
            <a:round/>
            <a:headEnd/>
            <a:tailEnd/>
          </a:ln>
        </p:spPr>
        <p:txBody>
          <a:bodyPr wrap="none" anchor="ctr"/>
          <a:lstStyle/>
          <a:p>
            <a:endParaRPr lang="en-US"/>
          </a:p>
        </p:txBody>
      </p:sp>
      <p:sp>
        <p:nvSpPr>
          <p:cNvPr id="23613" name="Text Box 165"/>
          <p:cNvSpPr txBox="1">
            <a:spLocks noChangeArrowheads="1"/>
          </p:cNvSpPr>
          <p:nvPr/>
        </p:nvSpPr>
        <p:spPr bwMode="auto">
          <a:xfrm rot="10800000" flipV="1">
            <a:off x="1479550" y="3352800"/>
            <a:ext cx="327025" cy="336550"/>
          </a:xfrm>
          <a:prstGeom prst="rect">
            <a:avLst/>
          </a:prstGeom>
          <a:noFill/>
          <a:ln w="9525">
            <a:noFill/>
            <a:miter lim="800000"/>
            <a:headEnd/>
            <a:tailEnd/>
          </a:ln>
        </p:spPr>
        <p:txBody>
          <a:bodyPr>
            <a:spAutoFit/>
          </a:bodyPr>
          <a:lstStyle/>
          <a:p>
            <a:r>
              <a:rPr lang="en-US" sz="1600"/>
              <a:t>R</a:t>
            </a:r>
          </a:p>
        </p:txBody>
      </p:sp>
      <p:sp>
        <p:nvSpPr>
          <p:cNvPr id="23614" name="Line 166"/>
          <p:cNvSpPr>
            <a:spLocks noChangeShapeType="1"/>
          </p:cNvSpPr>
          <p:nvPr/>
        </p:nvSpPr>
        <p:spPr bwMode="auto">
          <a:xfrm flipV="1">
            <a:off x="4716463" y="3200400"/>
            <a:ext cx="152400" cy="152400"/>
          </a:xfrm>
          <a:prstGeom prst="line">
            <a:avLst/>
          </a:prstGeom>
          <a:noFill/>
          <a:ln w="9525">
            <a:solidFill>
              <a:schemeClr val="tx1"/>
            </a:solidFill>
            <a:round/>
            <a:headEnd/>
            <a:tailEnd/>
          </a:ln>
        </p:spPr>
        <p:txBody>
          <a:bodyPr/>
          <a:lstStyle/>
          <a:p>
            <a:endParaRPr lang="en-US"/>
          </a:p>
        </p:txBody>
      </p:sp>
      <p:sp>
        <p:nvSpPr>
          <p:cNvPr id="23615" name="Text Box 167"/>
          <p:cNvSpPr txBox="1">
            <a:spLocks noChangeArrowheads="1"/>
          </p:cNvSpPr>
          <p:nvPr/>
        </p:nvSpPr>
        <p:spPr bwMode="auto">
          <a:xfrm rot="10800000" flipV="1">
            <a:off x="6180138" y="3397250"/>
            <a:ext cx="481012" cy="336550"/>
          </a:xfrm>
          <a:prstGeom prst="rect">
            <a:avLst/>
          </a:prstGeom>
          <a:noFill/>
          <a:ln w="9525">
            <a:noFill/>
            <a:miter lim="800000"/>
            <a:headEnd/>
            <a:tailEnd/>
          </a:ln>
        </p:spPr>
        <p:txBody>
          <a:bodyPr>
            <a:spAutoFit/>
          </a:bodyPr>
          <a:lstStyle/>
          <a:p>
            <a:r>
              <a:rPr lang="en-US" sz="1600"/>
              <a:t>14</a:t>
            </a:r>
          </a:p>
        </p:txBody>
      </p:sp>
      <p:sp>
        <p:nvSpPr>
          <p:cNvPr id="23616" name="Oval 168"/>
          <p:cNvSpPr>
            <a:spLocks noChangeArrowheads="1"/>
          </p:cNvSpPr>
          <p:nvPr/>
        </p:nvSpPr>
        <p:spPr bwMode="auto">
          <a:xfrm>
            <a:off x="6508750" y="3432175"/>
            <a:ext cx="228600" cy="228600"/>
          </a:xfrm>
          <a:prstGeom prst="ellipse">
            <a:avLst/>
          </a:prstGeom>
          <a:noFill/>
          <a:ln w="9525">
            <a:solidFill>
              <a:schemeClr val="tx1"/>
            </a:solidFill>
            <a:round/>
            <a:headEnd/>
            <a:tailEnd/>
          </a:ln>
        </p:spPr>
        <p:txBody>
          <a:bodyPr wrap="none" anchor="ctr"/>
          <a:lstStyle/>
          <a:p>
            <a:endParaRPr lang="en-US"/>
          </a:p>
        </p:txBody>
      </p:sp>
      <p:sp>
        <p:nvSpPr>
          <p:cNvPr id="23617" name="Text Box 169"/>
          <p:cNvSpPr txBox="1">
            <a:spLocks noChangeArrowheads="1"/>
          </p:cNvSpPr>
          <p:nvPr/>
        </p:nvSpPr>
        <p:spPr bwMode="auto">
          <a:xfrm rot="10800000" flipV="1">
            <a:off x="6454775" y="3355975"/>
            <a:ext cx="327025" cy="336550"/>
          </a:xfrm>
          <a:prstGeom prst="rect">
            <a:avLst/>
          </a:prstGeom>
          <a:noFill/>
          <a:ln w="9525">
            <a:noFill/>
            <a:miter lim="800000"/>
            <a:headEnd/>
            <a:tailEnd/>
          </a:ln>
        </p:spPr>
        <p:txBody>
          <a:bodyPr>
            <a:spAutoFit/>
          </a:bodyPr>
          <a:lstStyle/>
          <a:p>
            <a:r>
              <a:rPr lang="en-US" sz="1600"/>
              <a:t>R</a:t>
            </a:r>
          </a:p>
        </p:txBody>
      </p:sp>
      <p:sp>
        <p:nvSpPr>
          <p:cNvPr id="23618" name="Line 170"/>
          <p:cNvSpPr>
            <a:spLocks noChangeShapeType="1"/>
          </p:cNvSpPr>
          <p:nvPr/>
        </p:nvSpPr>
        <p:spPr bwMode="auto">
          <a:xfrm flipV="1">
            <a:off x="4419600" y="2151063"/>
            <a:ext cx="152400" cy="152400"/>
          </a:xfrm>
          <a:prstGeom prst="line">
            <a:avLst/>
          </a:prstGeom>
          <a:noFill/>
          <a:ln w="9525">
            <a:solidFill>
              <a:schemeClr val="tx1"/>
            </a:solidFill>
            <a:round/>
            <a:headEnd/>
            <a:tailEnd/>
          </a:ln>
        </p:spPr>
        <p:txBody>
          <a:bodyPr/>
          <a:lstStyle/>
          <a:p>
            <a:endParaRPr lang="en-US"/>
          </a:p>
        </p:txBody>
      </p:sp>
      <p:sp>
        <p:nvSpPr>
          <p:cNvPr id="23619" name="Oval 171"/>
          <p:cNvSpPr>
            <a:spLocks noChangeArrowheads="1"/>
          </p:cNvSpPr>
          <p:nvPr/>
        </p:nvSpPr>
        <p:spPr bwMode="auto">
          <a:xfrm>
            <a:off x="1524000" y="3913188"/>
            <a:ext cx="228600" cy="228600"/>
          </a:xfrm>
          <a:prstGeom prst="ellipse">
            <a:avLst/>
          </a:prstGeom>
          <a:noFill/>
          <a:ln w="9525">
            <a:solidFill>
              <a:schemeClr val="tx1"/>
            </a:solidFill>
            <a:round/>
            <a:headEnd/>
            <a:tailEnd/>
          </a:ln>
        </p:spPr>
        <p:txBody>
          <a:bodyPr wrap="none" anchor="ctr"/>
          <a:lstStyle/>
          <a:p>
            <a:endParaRPr lang="en-US"/>
          </a:p>
        </p:txBody>
      </p:sp>
      <p:sp>
        <p:nvSpPr>
          <p:cNvPr id="23620" name="Text Box 172"/>
          <p:cNvSpPr txBox="1">
            <a:spLocks noChangeArrowheads="1"/>
          </p:cNvSpPr>
          <p:nvPr/>
        </p:nvSpPr>
        <p:spPr bwMode="auto">
          <a:xfrm rot="10800000" flipV="1">
            <a:off x="1273175" y="3854450"/>
            <a:ext cx="327025" cy="336550"/>
          </a:xfrm>
          <a:prstGeom prst="rect">
            <a:avLst/>
          </a:prstGeom>
          <a:noFill/>
          <a:ln w="9525">
            <a:noFill/>
            <a:miter lim="800000"/>
            <a:headEnd/>
            <a:tailEnd/>
          </a:ln>
        </p:spPr>
        <p:txBody>
          <a:bodyPr>
            <a:spAutoFit/>
          </a:bodyPr>
          <a:lstStyle/>
          <a:p>
            <a:r>
              <a:rPr lang="en-US" sz="1600"/>
              <a:t>7</a:t>
            </a:r>
          </a:p>
        </p:txBody>
      </p:sp>
      <p:sp>
        <p:nvSpPr>
          <p:cNvPr id="23621" name="Text Box 173"/>
          <p:cNvSpPr txBox="1">
            <a:spLocks noChangeArrowheads="1"/>
          </p:cNvSpPr>
          <p:nvPr/>
        </p:nvSpPr>
        <p:spPr bwMode="auto">
          <a:xfrm rot="10800000" flipV="1">
            <a:off x="1479550" y="3854450"/>
            <a:ext cx="327025" cy="336550"/>
          </a:xfrm>
          <a:prstGeom prst="rect">
            <a:avLst/>
          </a:prstGeom>
          <a:noFill/>
          <a:ln w="9525">
            <a:noFill/>
            <a:miter lim="800000"/>
            <a:headEnd/>
            <a:tailEnd/>
          </a:ln>
        </p:spPr>
        <p:txBody>
          <a:bodyPr>
            <a:spAutoFit/>
          </a:bodyPr>
          <a:lstStyle/>
          <a:p>
            <a:r>
              <a:rPr lang="en-US" sz="1600"/>
              <a:t>R</a:t>
            </a:r>
          </a:p>
        </p:txBody>
      </p:sp>
      <p:sp>
        <p:nvSpPr>
          <p:cNvPr id="23622" name="Line 174"/>
          <p:cNvSpPr>
            <a:spLocks noChangeShapeType="1"/>
          </p:cNvSpPr>
          <p:nvPr/>
        </p:nvSpPr>
        <p:spPr bwMode="auto">
          <a:xfrm flipV="1">
            <a:off x="4710113" y="3352800"/>
            <a:ext cx="152400" cy="152400"/>
          </a:xfrm>
          <a:prstGeom prst="line">
            <a:avLst/>
          </a:prstGeom>
          <a:noFill/>
          <a:ln w="9525">
            <a:solidFill>
              <a:schemeClr val="tx1"/>
            </a:solidFill>
            <a:round/>
            <a:headEnd/>
            <a:tailEnd/>
          </a:ln>
        </p:spPr>
        <p:txBody>
          <a:bodyPr/>
          <a:lstStyle/>
          <a:p>
            <a:endParaRPr lang="en-US"/>
          </a:p>
        </p:txBody>
      </p:sp>
      <p:sp>
        <p:nvSpPr>
          <p:cNvPr id="23623" name="Text Box 175"/>
          <p:cNvSpPr txBox="1">
            <a:spLocks noChangeArrowheads="1"/>
          </p:cNvSpPr>
          <p:nvPr/>
        </p:nvSpPr>
        <p:spPr bwMode="auto">
          <a:xfrm rot="10800000" flipV="1">
            <a:off x="6180138" y="3849688"/>
            <a:ext cx="481012" cy="336550"/>
          </a:xfrm>
          <a:prstGeom prst="rect">
            <a:avLst/>
          </a:prstGeom>
          <a:noFill/>
          <a:ln w="9525">
            <a:noFill/>
            <a:miter lim="800000"/>
            <a:headEnd/>
            <a:tailEnd/>
          </a:ln>
        </p:spPr>
        <p:txBody>
          <a:bodyPr>
            <a:spAutoFit/>
          </a:bodyPr>
          <a:lstStyle/>
          <a:p>
            <a:r>
              <a:rPr lang="en-US" sz="1600"/>
              <a:t>15</a:t>
            </a:r>
          </a:p>
        </p:txBody>
      </p:sp>
      <p:sp>
        <p:nvSpPr>
          <p:cNvPr id="23624" name="Oval 176"/>
          <p:cNvSpPr>
            <a:spLocks noChangeArrowheads="1"/>
          </p:cNvSpPr>
          <p:nvPr/>
        </p:nvSpPr>
        <p:spPr bwMode="auto">
          <a:xfrm>
            <a:off x="6540500" y="3908425"/>
            <a:ext cx="228600" cy="228600"/>
          </a:xfrm>
          <a:prstGeom prst="ellipse">
            <a:avLst/>
          </a:prstGeom>
          <a:noFill/>
          <a:ln w="9525">
            <a:solidFill>
              <a:schemeClr val="tx1"/>
            </a:solidFill>
            <a:round/>
            <a:headEnd/>
            <a:tailEnd/>
          </a:ln>
        </p:spPr>
        <p:txBody>
          <a:bodyPr wrap="none" anchor="ctr"/>
          <a:lstStyle/>
          <a:p>
            <a:endParaRPr lang="en-US"/>
          </a:p>
        </p:txBody>
      </p:sp>
      <p:sp>
        <p:nvSpPr>
          <p:cNvPr id="23625" name="Text Box 177"/>
          <p:cNvSpPr txBox="1">
            <a:spLocks noChangeArrowheads="1"/>
          </p:cNvSpPr>
          <p:nvPr/>
        </p:nvSpPr>
        <p:spPr bwMode="auto">
          <a:xfrm rot="10800000" flipV="1">
            <a:off x="6454775" y="3854450"/>
            <a:ext cx="327025" cy="336550"/>
          </a:xfrm>
          <a:prstGeom prst="rect">
            <a:avLst/>
          </a:prstGeom>
          <a:noFill/>
          <a:ln w="9525">
            <a:noFill/>
            <a:miter lim="800000"/>
            <a:headEnd/>
            <a:tailEnd/>
          </a:ln>
        </p:spPr>
        <p:txBody>
          <a:bodyPr>
            <a:spAutoFit/>
          </a:bodyPr>
          <a:lstStyle/>
          <a:p>
            <a:r>
              <a:rPr lang="en-US" sz="1600"/>
              <a:t>R</a:t>
            </a:r>
          </a:p>
        </p:txBody>
      </p:sp>
      <p:sp>
        <p:nvSpPr>
          <p:cNvPr id="23626" name="Line 178"/>
          <p:cNvSpPr>
            <a:spLocks noChangeShapeType="1"/>
          </p:cNvSpPr>
          <p:nvPr/>
        </p:nvSpPr>
        <p:spPr bwMode="auto">
          <a:xfrm flipV="1">
            <a:off x="4419600" y="2286000"/>
            <a:ext cx="152400" cy="152400"/>
          </a:xfrm>
          <a:prstGeom prst="line">
            <a:avLst/>
          </a:prstGeom>
          <a:noFill/>
          <a:ln w="9525">
            <a:solidFill>
              <a:srgbClr val="FF0000"/>
            </a:solidFill>
            <a:round/>
            <a:headEnd/>
            <a:tailEnd/>
          </a:ln>
        </p:spPr>
        <p:txBody>
          <a:bodyPr/>
          <a:lstStyle/>
          <a:p>
            <a:endParaRPr lang="en-US"/>
          </a:p>
        </p:txBody>
      </p:sp>
      <p:sp>
        <p:nvSpPr>
          <p:cNvPr id="23627" name="Text Box 179"/>
          <p:cNvSpPr txBox="1">
            <a:spLocks noChangeArrowheads="1"/>
          </p:cNvSpPr>
          <p:nvPr/>
        </p:nvSpPr>
        <p:spPr bwMode="auto">
          <a:xfrm rot="10800000" flipV="1">
            <a:off x="2133600" y="1524000"/>
            <a:ext cx="327025" cy="336550"/>
          </a:xfrm>
          <a:prstGeom prst="rect">
            <a:avLst/>
          </a:prstGeom>
          <a:noFill/>
          <a:ln w="9525">
            <a:noFill/>
            <a:miter lim="800000"/>
            <a:headEnd/>
            <a:tailEnd/>
          </a:ln>
        </p:spPr>
        <p:txBody>
          <a:bodyPr>
            <a:spAutoFit/>
          </a:bodyPr>
          <a:lstStyle/>
          <a:p>
            <a:r>
              <a:rPr lang="en-US" sz="1600">
                <a:solidFill>
                  <a:srgbClr val="FF5050"/>
                </a:solidFill>
              </a:rPr>
              <a:t>8</a:t>
            </a:r>
          </a:p>
        </p:txBody>
      </p:sp>
      <p:sp>
        <p:nvSpPr>
          <p:cNvPr id="677" name="Rectangle 180"/>
          <p:cNvSpPr>
            <a:spLocks noChangeArrowheads="1"/>
          </p:cNvSpPr>
          <p:nvPr/>
        </p:nvSpPr>
        <p:spPr bwMode="auto">
          <a:xfrm>
            <a:off x="3200400" y="3505200"/>
            <a:ext cx="685800" cy="609600"/>
          </a:xfrm>
          <a:prstGeom prst="rect">
            <a:avLst/>
          </a:prstGeom>
          <a:solidFill>
            <a:srgbClr val="FFFFCC"/>
          </a:solidFill>
          <a:ln w="9525">
            <a:solidFill>
              <a:srgbClr val="0066FF"/>
            </a:solidFill>
            <a:miter lim="800000"/>
            <a:headEnd/>
            <a:tailEnd/>
          </a:ln>
        </p:spPr>
        <p:txBody>
          <a:bodyPr anchor="ctr"/>
          <a:lstStyle/>
          <a:p>
            <a:pPr algn="ctr"/>
            <a:endParaRPr lang="en-US" sz="3200">
              <a:solidFill>
                <a:srgbClr val="00CC00"/>
              </a:solidFill>
            </a:endParaRPr>
          </a:p>
        </p:txBody>
      </p:sp>
      <p:sp>
        <p:nvSpPr>
          <p:cNvPr id="678" name="Line 181"/>
          <p:cNvSpPr>
            <a:spLocks noChangeShapeType="1"/>
          </p:cNvSpPr>
          <p:nvPr/>
        </p:nvSpPr>
        <p:spPr bwMode="auto">
          <a:xfrm>
            <a:off x="3276600" y="3810000"/>
            <a:ext cx="533400" cy="0"/>
          </a:xfrm>
          <a:prstGeom prst="line">
            <a:avLst/>
          </a:prstGeom>
          <a:noFill/>
          <a:ln w="76200">
            <a:solidFill>
              <a:srgbClr val="0000FF"/>
            </a:solidFill>
            <a:round/>
            <a:headEnd/>
            <a:tailEnd type="stealth" w="med" len="med"/>
          </a:ln>
        </p:spPr>
        <p:txBody>
          <a:bodyPr/>
          <a:lstStyle/>
          <a:p>
            <a:endParaRPr lang="en-US"/>
          </a:p>
        </p:txBody>
      </p:sp>
      <p:sp>
        <p:nvSpPr>
          <p:cNvPr id="23630" name="Oval 182"/>
          <p:cNvSpPr>
            <a:spLocks noChangeArrowheads="1"/>
          </p:cNvSpPr>
          <p:nvPr/>
        </p:nvSpPr>
        <p:spPr bwMode="auto">
          <a:xfrm>
            <a:off x="2384425" y="1581150"/>
            <a:ext cx="228600" cy="228600"/>
          </a:xfrm>
          <a:prstGeom prst="ellipse">
            <a:avLst/>
          </a:prstGeom>
          <a:noFill/>
          <a:ln w="9525">
            <a:solidFill>
              <a:srgbClr val="FF0000"/>
            </a:solidFill>
            <a:round/>
            <a:headEnd/>
            <a:tailEnd/>
          </a:ln>
        </p:spPr>
        <p:txBody>
          <a:bodyPr wrap="none" anchor="ctr"/>
          <a:lstStyle/>
          <a:p>
            <a:endParaRPr lang="en-US"/>
          </a:p>
        </p:txBody>
      </p:sp>
      <p:sp>
        <p:nvSpPr>
          <p:cNvPr id="23631" name="Text Box 183"/>
          <p:cNvSpPr txBox="1">
            <a:spLocks noChangeArrowheads="1"/>
          </p:cNvSpPr>
          <p:nvPr/>
        </p:nvSpPr>
        <p:spPr bwMode="auto">
          <a:xfrm rot="10800000" flipV="1">
            <a:off x="2308225" y="1524000"/>
            <a:ext cx="327025" cy="336550"/>
          </a:xfrm>
          <a:prstGeom prst="rect">
            <a:avLst/>
          </a:prstGeom>
          <a:noFill/>
          <a:ln w="9525">
            <a:noFill/>
            <a:miter lim="800000"/>
            <a:headEnd/>
            <a:tailEnd/>
          </a:ln>
        </p:spPr>
        <p:txBody>
          <a:bodyPr>
            <a:spAutoFit/>
          </a:bodyPr>
          <a:lstStyle/>
          <a:p>
            <a:r>
              <a:rPr lang="en-US" sz="1600">
                <a:solidFill>
                  <a:srgbClr val="FF5050"/>
                </a:solidFill>
              </a:rPr>
              <a:t>R</a:t>
            </a:r>
          </a:p>
        </p:txBody>
      </p:sp>
      <p:sp>
        <p:nvSpPr>
          <p:cNvPr id="23632" name="Text Box 184"/>
          <p:cNvSpPr txBox="1">
            <a:spLocks noChangeArrowheads="1"/>
          </p:cNvSpPr>
          <p:nvPr/>
        </p:nvSpPr>
        <p:spPr bwMode="auto">
          <a:xfrm rot="10800000" flipV="1">
            <a:off x="6934200" y="1520825"/>
            <a:ext cx="533400" cy="336550"/>
          </a:xfrm>
          <a:prstGeom prst="rect">
            <a:avLst/>
          </a:prstGeom>
          <a:noFill/>
          <a:ln w="9525">
            <a:noFill/>
            <a:miter lim="800000"/>
            <a:headEnd/>
            <a:tailEnd/>
          </a:ln>
        </p:spPr>
        <p:txBody>
          <a:bodyPr>
            <a:spAutoFit/>
          </a:bodyPr>
          <a:lstStyle/>
          <a:p>
            <a:r>
              <a:rPr lang="en-US" sz="1600">
                <a:solidFill>
                  <a:srgbClr val="FF5050"/>
                </a:solidFill>
              </a:rPr>
              <a:t>16</a:t>
            </a:r>
          </a:p>
        </p:txBody>
      </p:sp>
      <p:sp>
        <p:nvSpPr>
          <p:cNvPr id="23633" name="Line 185"/>
          <p:cNvSpPr>
            <a:spLocks noChangeShapeType="1"/>
          </p:cNvSpPr>
          <p:nvPr/>
        </p:nvSpPr>
        <p:spPr bwMode="auto">
          <a:xfrm flipV="1">
            <a:off x="4710113" y="3511550"/>
            <a:ext cx="152400" cy="152400"/>
          </a:xfrm>
          <a:prstGeom prst="line">
            <a:avLst/>
          </a:prstGeom>
          <a:noFill/>
          <a:ln w="9525">
            <a:solidFill>
              <a:srgbClr val="FF0000"/>
            </a:solidFill>
            <a:round/>
            <a:headEnd/>
            <a:tailEnd/>
          </a:ln>
        </p:spPr>
        <p:txBody>
          <a:bodyPr/>
          <a:lstStyle/>
          <a:p>
            <a:endParaRPr lang="en-US"/>
          </a:p>
        </p:txBody>
      </p:sp>
      <p:sp>
        <p:nvSpPr>
          <p:cNvPr id="683" name="Rectangle 186"/>
          <p:cNvSpPr>
            <a:spLocks noChangeArrowheads="1"/>
          </p:cNvSpPr>
          <p:nvPr/>
        </p:nvSpPr>
        <p:spPr bwMode="auto">
          <a:xfrm>
            <a:off x="0" y="3100388"/>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remainder of the game continues with no other incidents.  Newnan wins by a score of 25–8. The game ends at 7:34 PM.  Complete the score sheet.</a:t>
            </a:r>
            <a:endParaRPr lang="en-US" sz="4400">
              <a:solidFill>
                <a:schemeClr val="tx2"/>
              </a:solidFill>
            </a:endParaRPr>
          </a:p>
        </p:txBody>
      </p:sp>
      <p:sp>
        <p:nvSpPr>
          <p:cNvPr id="684" name="Oval 187"/>
          <p:cNvSpPr>
            <a:spLocks noChangeArrowheads="1"/>
          </p:cNvSpPr>
          <p:nvPr/>
        </p:nvSpPr>
        <p:spPr bwMode="auto">
          <a:xfrm>
            <a:off x="6324600" y="762000"/>
            <a:ext cx="2819400" cy="457200"/>
          </a:xfrm>
          <a:prstGeom prst="ellipse">
            <a:avLst/>
          </a:prstGeom>
          <a:noFill/>
          <a:ln w="38100">
            <a:solidFill>
              <a:srgbClr val="FF3300"/>
            </a:solidFill>
            <a:round/>
            <a:headEnd/>
            <a:tailEnd/>
          </a:ln>
        </p:spPr>
        <p:txBody>
          <a:bodyPr wrap="none" anchor="ctr"/>
          <a:lstStyle/>
          <a:p>
            <a:pPr algn="ctr"/>
            <a:endParaRPr lang="en-US" b="1"/>
          </a:p>
        </p:txBody>
      </p:sp>
      <p:sp>
        <p:nvSpPr>
          <p:cNvPr id="685" name="Text Box 188"/>
          <p:cNvSpPr txBox="1">
            <a:spLocks noChangeArrowheads="1"/>
          </p:cNvSpPr>
          <p:nvPr/>
        </p:nvSpPr>
        <p:spPr bwMode="auto">
          <a:xfrm>
            <a:off x="8001000" y="838200"/>
            <a:ext cx="522288" cy="274638"/>
          </a:xfrm>
          <a:prstGeom prst="rect">
            <a:avLst/>
          </a:prstGeom>
          <a:noFill/>
          <a:ln w="9525">
            <a:noFill/>
            <a:miter lim="800000"/>
            <a:headEnd/>
            <a:tailEnd/>
          </a:ln>
        </p:spPr>
        <p:txBody>
          <a:bodyPr wrap="none">
            <a:spAutoFit/>
          </a:bodyPr>
          <a:lstStyle/>
          <a:p>
            <a:r>
              <a:rPr lang="en-US" sz="1200" b="1"/>
              <a:t>7  34</a:t>
            </a:r>
          </a:p>
        </p:txBody>
      </p:sp>
      <p:sp>
        <p:nvSpPr>
          <p:cNvPr id="686" name="Oval 189"/>
          <p:cNvSpPr>
            <a:spLocks noChangeArrowheads="1"/>
          </p:cNvSpPr>
          <p:nvPr/>
        </p:nvSpPr>
        <p:spPr bwMode="auto">
          <a:xfrm>
            <a:off x="8763000" y="838200"/>
            <a:ext cx="228600" cy="228600"/>
          </a:xfrm>
          <a:prstGeom prst="ellipse">
            <a:avLst/>
          </a:prstGeom>
          <a:noFill/>
          <a:ln w="9525">
            <a:solidFill>
              <a:schemeClr val="tx1"/>
            </a:solidFill>
            <a:round/>
            <a:headEnd/>
            <a:tailEnd/>
          </a:ln>
        </p:spPr>
        <p:txBody>
          <a:bodyPr wrap="none" anchor="ctr"/>
          <a:lstStyle/>
          <a:p>
            <a:endParaRPr lang="en-US"/>
          </a:p>
        </p:txBody>
      </p:sp>
      <p:sp>
        <p:nvSpPr>
          <p:cNvPr id="687" name="Oval 190"/>
          <p:cNvSpPr>
            <a:spLocks noChangeArrowheads="1"/>
          </p:cNvSpPr>
          <p:nvPr/>
        </p:nvSpPr>
        <p:spPr bwMode="auto">
          <a:xfrm>
            <a:off x="4876800" y="6248400"/>
            <a:ext cx="4267200" cy="685800"/>
          </a:xfrm>
          <a:prstGeom prst="ellipse">
            <a:avLst/>
          </a:prstGeom>
          <a:noFill/>
          <a:ln w="38100">
            <a:solidFill>
              <a:srgbClr val="FF3300"/>
            </a:solidFill>
            <a:round/>
            <a:headEnd/>
            <a:tailEnd/>
          </a:ln>
        </p:spPr>
        <p:txBody>
          <a:bodyPr wrap="none" anchor="ctr"/>
          <a:lstStyle/>
          <a:p>
            <a:pPr algn="ctr"/>
            <a:endParaRPr lang="en-US" b="1"/>
          </a:p>
        </p:txBody>
      </p:sp>
      <p:sp>
        <p:nvSpPr>
          <p:cNvPr id="688" name="Text Box 191"/>
          <p:cNvSpPr txBox="1">
            <a:spLocks noChangeArrowheads="1"/>
          </p:cNvSpPr>
          <p:nvPr/>
        </p:nvSpPr>
        <p:spPr bwMode="auto">
          <a:xfrm>
            <a:off x="6223000" y="6354763"/>
            <a:ext cx="2836863" cy="274637"/>
          </a:xfrm>
          <a:prstGeom prst="rect">
            <a:avLst/>
          </a:prstGeom>
          <a:noFill/>
          <a:ln w="9525">
            <a:noFill/>
            <a:miter lim="800000"/>
            <a:headEnd/>
            <a:tailEnd/>
          </a:ln>
        </p:spPr>
        <p:txBody>
          <a:bodyPr wrap="none">
            <a:spAutoFit/>
          </a:bodyPr>
          <a:lstStyle/>
          <a:p>
            <a:r>
              <a:rPr lang="en-US" sz="1200" b="1"/>
              <a:t>NEWNAN                                          25</a:t>
            </a:r>
          </a:p>
        </p:txBody>
      </p:sp>
      <p:sp>
        <p:nvSpPr>
          <p:cNvPr id="689" name="Text Box 192"/>
          <p:cNvSpPr txBox="1">
            <a:spLocks noChangeArrowheads="1"/>
          </p:cNvSpPr>
          <p:nvPr/>
        </p:nvSpPr>
        <p:spPr bwMode="auto">
          <a:xfrm>
            <a:off x="6229350" y="6583363"/>
            <a:ext cx="2819400" cy="274637"/>
          </a:xfrm>
          <a:prstGeom prst="rect">
            <a:avLst/>
          </a:prstGeom>
          <a:noFill/>
          <a:ln w="9525">
            <a:noFill/>
            <a:miter lim="800000"/>
            <a:headEnd/>
            <a:tailEnd/>
          </a:ln>
        </p:spPr>
        <p:txBody>
          <a:bodyPr wrap="none">
            <a:spAutoFit/>
          </a:bodyPr>
          <a:lstStyle/>
          <a:p>
            <a:r>
              <a:rPr lang="en-US" sz="1200" b="1"/>
              <a:t>OLA                                                    8</a:t>
            </a:r>
          </a:p>
        </p:txBody>
      </p:sp>
      <p:sp>
        <p:nvSpPr>
          <p:cNvPr id="23641" name="Rectangle 193"/>
          <p:cNvSpPr>
            <a:spLocks noChangeArrowheads="1"/>
          </p:cNvSpPr>
          <p:nvPr/>
        </p:nvSpPr>
        <p:spPr bwMode="auto">
          <a:xfrm>
            <a:off x="7777163" y="2457450"/>
            <a:ext cx="228600" cy="228600"/>
          </a:xfrm>
          <a:prstGeom prst="rect">
            <a:avLst/>
          </a:prstGeom>
          <a:noFill/>
          <a:ln w="19050">
            <a:solidFill>
              <a:schemeClr val="tx1"/>
            </a:solidFill>
            <a:miter lim="800000"/>
            <a:headEnd/>
            <a:tailEnd/>
          </a:ln>
        </p:spPr>
        <p:txBody>
          <a:bodyPr wrap="none" anchor="ctr"/>
          <a:lstStyle/>
          <a:p>
            <a:endParaRPr lang="en-US"/>
          </a:p>
        </p:txBody>
      </p:sp>
      <p:sp>
        <p:nvSpPr>
          <p:cNvPr id="691" name="Oval 196"/>
          <p:cNvSpPr>
            <a:spLocks noChangeArrowheads="1"/>
          </p:cNvSpPr>
          <p:nvPr/>
        </p:nvSpPr>
        <p:spPr bwMode="auto">
          <a:xfrm>
            <a:off x="72390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2" name="Text Box 197"/>
          <p:cNvSpPr txBox="1">
            <a:spLocks noChangeArrowheads="1"/>
          </p:cNvSpPr>
          <p:nvPr/>
        </p:nvSpPr>
        <p:spPr bwMode="auto">
          <a:xfrm rot="10800000" flipV="1">
            <a:off x="7212013" y="1522413"/>
            <a:ext cx="457200" cy="304800"/>
          </a:xfrm>
          <a:prstGeom prst="rect">
            <a:avLst/>
          </a:prstGeom>
          <a:noFill/>
          <a:ln w="9525">
            <a:noFill/>
            <a:miter lim="800000"/>
            <a:headEnd/>
            <a:tailEnd/>
          </a:ln>
        </p:spPr>
        <p:txBody>
          <a:bodyPr>
            <a:spAutoFit/>
          </a:bodyPr>
          <a:lstStyle/>
          <a:p>
            <a:r>
              <a:rPr lang="en-US" sz="1400">
                <a:solidFill>
                  <a:srgbClr val="FF5050"/>
                </a:solidFill>
              </a:rPr>
              <a:t>17</a:t>
            </a:r>
          </a:p>
        </p:txBody>
      </p:sp>
      <p:sp>
        <p:nvSpPr>
          <p:cNvPr id="693" name="Oval 198"/>
          <p:cNvSpPr>
            <a:spLocks noChangeArrowheads="1"/>
          </p:cNvSpPr>
          <p:nvPr/>
        </p:nvSpPr>
        <p:spPr bwMode="auto">
          <a:xfrm>
            <a:off x="74676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4" name="Oval 199"/>
          <p:cNvSpPr>
            <a:spLocks noChangeArrowheads="1"/>
          </p:cNvSpPr>
          <p:nvPr/>
        </p:nvSpPr>
        <p:spPr bwMode="auto">
          <a:xfrm>
            <a:off x="76962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5" name="Oval 200"/>
          <p:cNvSpPr>
            <a:spLocks noChangeArrowheads="1"/>
          </p:cNvSpPr>
          <p:nvPr/>
        </p:nvSpPr>
        <p:spPr bwMode="auto">
          <a:xfrm>
            <a:off x="79248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6" name="Oval 201"/>
          <p:cNvSpPr>
            <a:spLocks noChangeArrowheads="1"/>
          </p:cNvSpPr>
          <p:nvPr/>
        </p:nvSpPr>
        <p:spPr bwMode="auto">
          <a:xfrm>
            <a:off x="81534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7" name="Oval 202"/>
          <p:cNvSpPr>
            <a:spLocks noChangeArrowheads="1"/>
          </p:cNvSpPr>
          <p:nvPr/>
        </p:nvSpPr>
        <p:spPr bwMode="auto">
          <a:xfrm>
            <a:off x="83820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8" name="Oval 203"/>
          <p:cNvSpPr>
            <a:spLocks noChangeArrowheads="1"/>
          </p:cNvSpPr>
          <p:nvPr/>
        </p:nvSpPr>
        <p:spPr bwMode="auto">
          <a:xfrm>
            <a:off x="8610600" y="1581150"/>
            <a:ext cx="228600" cy="228600"/>
          </a:xfrm>
          <a:prstGeom prst="ellipse">
            <a:avLst/>
          </a:prstGeom>
          <a:noFill/>
          <a:ln w="9525">
            <a:solidFill>
              <a:srgbClr val="FF0000"/>
            </a:solidFill>
            <a:round/>
            <a:headEnd/>
            <a:tailEnd/>
          </a:ln>
        </p:spPr>
        <p:txBody>
          <a:bodyPr wrap="none" anchor="ctr"/>
          <a:lstStyle/>
          <a:p>
            <a:endParaRPr lang="en-US"/>
          </a:p>
        </p:txBody>
      </p:sp>
      <p:sp>
        <p:nvSpPr>
          <p:cNvPr id="699" name="Text Box 205"/>
          <p:cNvSpPr txBox="1">
            <a:spLocks noChangeArrowheads="1"/>
          </p:cNvSpPr>
          <p:nvPr/>
        </p:nvSpPr>
        <p:spPr bwMode="auto">
          <a:xfrm rot="10800000" flipV="1">
            <a:off x="7391400" y="1524000"/>
            <a:ext cx="457200" cy="304800"/>
          </a:xfrm>
          <a:prstGeom prst="rect">
            <a:avLst/>
          </a:prstGeom>
          <a:noFill/>
          <a:ln w="9525">
            <a:noFill/>
            <a:miter lim="800000"/>
            <a:headEnd/>
            <a:tailEnd/>
          </a:ln>
        </p:spPr>
        <p:txBody>
          <a:bodyPr>
            <a:spAutoFit/>
          </a:bodyPr>
          <a:lstStyle/>
          <a:p>
            <a:r>
              <a:rPr lang="en-US" sz="1400">
                <a:solidFill>
                  <a:srgbClr val="FF5050"/>
                </a:solidFill>
              </a:rPr>
              <a:t>18</a:t>
            </a:r>
          </a:p>
        </p:txBody>
      </p:sp>
      <p:sp>
        <p:nvSpPr>
          <p:cNvPr id="700" name="Text Box 206"/>
          <p:cNvSpPr txBox="1">
            <a:spLocks noChangeArrowheads="1"/>
          </p:cNvSpPr>
          <p:nvPr/>
        </p:nvSpPr>
        <p:spPr bwMode="auto">
          <a:xfrm rot="10800000" flipV="1">
            <a:off x="7620000" y="1524000"/>
            <a:ext cx="457200" cy="304800"/>
          </a:xfrm>
          <a:prstGeom prst="rect">
            <a:avLst/>
          </a:prstGeom>
          <a:noFill/>
          <a:ln w="9525">
            <a:noFill/>
            <a:miter lim="800000"/>
            <a:headEnd/>
            <a:tailEnd/>
          </a:ln>
        </p:spPr>
        <p:txBody>
          <a:bodyPr>
            <a:spAutoFit/>
          </a:bodyPr>
          <a:lstStyle/>
          <a:p>
            <a:r>
              <a:rPr lang="en-US" sz="1400">
                <a:solidFill>
                  <a:srgbClr val="FF5050"/>
                </a:solidFill>
              </a:rPr>
              <a:t>19</a:t>
            </a:r>
          </a:p>
        </p:txBody>
      </p:sp>
      <p:sp>
        <p:nvSpPr>
          <p:cNvPr id="701" name="Text Box 207"/>
          <p:cNvSpPr txBox="1">
            <a:spLocks noChangeArrowheads="1"/>
          </p:cNvSpPr>
          <p:nvPr/>
        </p:nvSpPr>
        <p:spPr bwMode="auto">
          <a:xfrm rot="10800000" flipV="1">
            <a:off x="7848600" y="1524000"/>
            <a:ext cx="457200" cy="304800"/>
          </a:xfrm>
          <a:prstGeom prst="rect">
            <a:avLst/>
          </a:prstGeom>
          <a:noFill/>
          <a:ln w="9525">
            <a:noFill/>
            <a:miter lim="800000"/>
            <a:headEnd/>
            <a:tailEnd/>
          </a:ln>
        </p:spPr>
        <p:txBody>
          <a:bodyPr>
            <a:spAutoFit/>
          </a:bodyPr>
          <a:lstStyle/>
          <a:p>
            <a:r>
              <a:rPr lang="en-US" sz="1400">
                <a:solidFill>
                  <a:srgbClr val="FF5050"/>
                </a:solidFill>
              </a:rPr>
              <a:t>20</a:t>
            </a:r>
          </a:p>
        </p:txBody>
      </p:sp>
      <p:sp>
        <p:nvSpPr>
          <p:cNvPr id="702" name="Text Box 208"/>
          <p:cNvSpPr txBox="1">
            <a:spLocks noChangeArrowheads="1"/>
          </p:cNvSpPr>
          <p:nvPr/>
        </p:nvSpPr>
        <p:spPr bwMode="auto">
          <a:xfrm rot="10800000" flipV="1">
            <a:off x="8077200" y="1524000"/>
            <a:ext cx="457200" cy="304800"/>
          </a:xfrm>
          <a:prstGeom prst="rect">
            <a:avLst/>
          </a:prstGeom>
          <a:noFill/>
          <a:ln w="9525">
            <a:noFill/>
            <a:miter lim="800000"/>
            <a:headEnd/>
            <a:tailEnd/>
          </a:ln>
        </p:spPr>
        <p:txBody>
          <a:bodyPr>
            <a:spAutoFit/>
          </a:bodyPr>
          <a:lstStyle/>
          <a:p>
            <a:r>
              <a:rPr lang="en-US" sz="1400">
                <a:solidFill>
                  <a:srgbClr val="FF5050"/>
                </a:solidFill>
              </a:rPr>
              <a:t>21</a:t>
            </a:r>
          </a:p>
        </p:txBody>
      </p:sp>
      <p:sp>
        <p:nvSpPr>
          <p:cNvPr id="703" name="Text Box 209"/>
          <p:cNvSpPr txBox="1">
            <a:spLocks noChangeArrowheads="1"/>
          </p:cNvSpPr>
          <p:nvPr/>
        </p:nvSpPr>
        <p:spPr bwMode="auto">
          <a:xfrm rot="10800000" flipV="1">
            <a:off x="8305800" y="1524000"/>
            <a:ext cx="457200" cy="304800"/>
          </a:xfrm>
          <a:prstGeom prst="rect">
            <a:avLst/>
          </a:prstGeom>
          <a:noFill/>
          <a:ln w="9525">
            <a:noFill/>
            <a:miter lim="800000"/>
            <a:headEnd/>
            <a:tailEnd/>
          </a:ln>
        </p:spPr>
        <p:txBody>
          <a:bodyPr>
            <a:spAutoFit/>
          </a:bodyPr>
          <a:lstStyle/>
          <a:p>
            <a:r>
              <a:rPr lang="en-US" sz="1400">
                <a:solidFill>
                  <a:srgbClr val="FF5050"/>
                </a:solidFill>
              </a:rPr>
              <a:t>22</a:t>
            </a:r>
          </a:p>
        </p:txBody>
      </p:sp>
      <p:sp>
        <p:nvSpPr>
          <p:cNvPr id="704" name="Text Box 210"/>
          <p:cNvSpPr txBox="1">
            <a:spLocks noChangeArrowheads="1"/>
          </p:cNvSpPr>
          <p:nvPr/>
        </p:nvSpPr>
        <p:spPr bwMode="auto">
          <a:xfrm rot="10800000" flipV="1">
            <a:off x="8534400" y="1524000"/>
            <a:ext cx="457200" cy="304800"/>
          </a:xfrm>
          <a:prstGeom prst="rect">
            <a:avLst/>
          </a:prstGeom>
          <a:noFill/>
          <a:ln w="9525">
            <a:noFill/>
            <a:miter lim="800000"/>
            <a:headEnd/>
            <a:tailEnd/>
          </a:ln>
        </p:spPr>
        <p:txBody>
          <a:bodyPr>
            <a:spAutoFit/>
          </a:bodyPr>
          <a:lstStyle/>
          <a:p>
            <a:r>
              <a:rPr lang="en-US" sz="1400">
                <a:solidFill>
                  <a:srgbClr val="FF5050"/>
                </a:solidFill>
              </a:rPr>
              <a:t>23</a:t>
            </a:r>
          </a:p>
        </p:txBody>
      </p:sp>
      <p:sp>
        <p:nvSpPr>
          <p:cNvPr id="705" name="Oval 211"/>
          <p:cNvSpPr>
            <a:spLocks noChangeArrowheads="1"/>
          </p:cNvSpPr>
          <p:nvPr/>
        </p:nvSpPr>
        <p:spPr bwMode="auto">
          <a:xfrm>
            <a:off x="8839200" y="1581150"/>
            <a:ext cx="228600" cy="228600"/>
          </a:xfrm>
          <a:prstGeom prst="ellipse">
            <a:avLst/>
          </a:prstGeom>
          <a:noFill/>
          <a:ln w="9525">
            <a:solidFill>
              <a:srgbClr val="FF0000"/>
            </a:solidFill>
            <a:round/>
            <a:headEnd/>
            <a:tailEnd/>
          </a:ln>
        </p:spPr>
        <p:txBody>
          <a:bodyPr wrap="none" anchor="ctr"/>
          <a:lstStyle/>
          <a:p>
            <a:endParaRPr lang="en-US"/>
          </a:p>
        </p:txBody>
      </p:sp>
      <p:sp>
        <p:nvSpPr>
          <p:cNvPr id="707" name="Oval 213"/>
          <p:cNvSpPr>
            <a:spLocks noChangeArrowheads="1"/>
          </p:cNvSpPr>
          <p:nvPr/>
        </p:nvSpPr>
        <p:spPr bwMode="auto">
          <a:xfrm>
            <a:off x="4710113" y="3652838"/>
            <a:ext cx="128587" cy="128587"/>
          </a:xfrm>
          <a:prstGeom prst="ellipse">
            <a:avLst/>
          </a:prstGeom>
          <a:noFill/>
          <a:ln w="9525">
            <a:solidFill>
              <a:srgbClr val="FF5050"/>
            </a:solidFill>
            <a:round/>
            <a:headEnd/>
            <a:tailEnd/>
          </a:ln>
        </p:spPr>
        <p:txBody>
          <a:bodyPr wrap="none" anchor="ctr"/>
          <a:lstStyle/>
          <a:p>
            <a:endParaRPr lang="en-US"/>
          </a:p>
        </p:txBody>
      </p:sp>
      <p:sp>
        <p:nvSpPr>
          <p:cNvPr id="708" name="Oval 214"/>
          <p:cNvSpPr>
            <a:spLocks noChangeArrowheads="1"/>
          </p:cNvSpPr>
          <p:nvPr/>
        </p:nvSpPr>
        <p:spPr bwMode="auto">
          <a:xfrm>
            <a:off x="4710113" y="3800475"/>
            <a:ext cx="128587" cy="128588"/>
          </a:xfrm>
          <a:prstGeom prst="ellipse">
            <a:avLst/>
          </a:prstGeom>
          <a:noFill/>
          <a:ln w="9525">
            <a:solidFill>
              <a:srgbClr val="FF5050"/>
            </a:solidFill>
            <a:round/>
            <a:headEnd/>
            <a:tailEnd/>
          </a:ln>
        </p:spPr>
        <p:txBody>
          <a:bodyPr wrap="none" anchor="ctr"/>
          <a:lstStyle/>
          <a:p>
            <a:endParaRPr lang="en-US"/>
          </a:p>
        </p:txBody>
      </p:sp>
      <p:sp>
        <p:nvSpPr>
          <p:cNvPr id="709" name="Oval 216"/>
          <p:cNvSpPr>
            <a:spLocks noChangeArrowheads="1"/>
          </p:cNvSpPr>
          <p:nvPr/>
        </p:nvSpPr>
        <p:spPr bwMode="auto">
          <a:xfrm>
            <a:off x="4710113" y="3933825"/>
            <a:ext cx="128587" cy="128588"/>
          </a:xfrm>
          <a:prstGeom prst="ellipse">
            <a:avLst/>
          </a:prstGeom>
          <a:noFill/>
          <a:ln w="9525">
            <a:solidFill>
              <a:srgbClr val="FF5050"/>
            </a:solidFill>
            <a:round/>
            <a:headEnd/>
            <a:tailEnd/>
          </a:ln>
        </p:spPr>
        <p:txBody>
          <a:bodyPr wrap="none" anchor="ctr"/>
          <a:lstStyle/>
          <a:p>
            <a:endParaRPr lang="en-US"/>
          </a:p>
        </p:txBody>
      </p:sp>
      <p:sp>
        <p:nvSpPr>
          <p:cNvPr id="710" name="Oval 217"/>
          <p:cNvSpPr>
            <a:spLocks noChangeArrowheads="1"/>
          </p:cNvSpPr>
          <p:nvPr/>
        </p:nvSpPr>
        <p:spPr bwMode="auto">
          <a:xfrm>
            <a:off x="4710113" y="4068763"/>
            <a:ext cx="128587" cy="128587"/>
          </a:xfrm>
          <a:prstGeom prst="ellipse">
            <a:avLst/>
          </a:prstGeom>
          <a:noFill/>
          <a:ln w="9525">
            <a:solidFill>
              <a:srgbClr val="FF5050"/>
            </a:solidFill>
            <a:round/>
            <a:headEnd/>
            <a:tailEnd/>
          </a:ln>
        </p:spPr>
        <p:txBody>
          <a:bodyPr wrap="none" anchor="ctr"/>
          <a:lstStyle/>
          <a:p>
            <a:endParaRPr lang="en-US"/>
          </a:p>
        </p:txBody>
      </p:sp>
      <p:sp>
        <p:nvSpPr>
          <p:cNvPr id="711" name="Oval 218"/>
          <p:cNvSpPr>
            <a:spLocks noChangeArrowheads="1"/>
          </p:cNvSpPr>
          <p:nvPr/>
        </p:nvSpPr>
        <p:spPr bwMode="auto">
          <a:xfrm>
            <a:off x="4710113" y="4214813"/>
            <a:ext cx="128587" cy="128587"/>
          </a:xfrm>
          <a:prstGeom prst="ellipse">
            <a:avLst/>
          </a:prstGeom>
          <a:noFill/>
          <a:ln w="9525">
            <a:solidFill>
              <a:srgbClr val="FF5050"/>
            </a:solidFill>
            <a:round/>
            <a:headEnd/>
            <a:tailEnd/>
          </a:ln>
        </p:spPr>
        <p:txBody>
          <a:bodyPr wrap="none" anchor="ctr"/>
          <a:lstStyle/>
          <a:p>
            <a:endParaRPr lang="en-US"/>
          </a:p>
        </p:txBody>
      </p:sp>
      <p:sp>
        <p:nvSpPr>
          <p:cNvPr id="712" name="Oval 219"/>
          <p:cNvSpPr>
            <a:spLocks noChangeArrowheads="1"/>
          </p:cNvSpPr>
          <p:nvPr/>
        </p:nvSpPr>
        <p:spPr bwMode="auto">
          <a:xfrm>
            <a:off x="4710113" y="4367213"/>
            <a:ext cx="128587" cy="128587"/>
          </a:xfrm>
          <a:prstGeom prst="ellipse">
            <a:avLst/>
          </a:prstGeom>
          <a:noFill/>
          <a:ln w="9525">
            <a:solidFill>
              <a:srgbClr val="FF5050"/>
            </a:solidFill>
            <a:round/>
            <a:headEnd/>
            <a:tailEnd/>
          </a:ln>
        </p:spPr>
        <p:txBody>
          <a:bodyPr wrap="none" anchor="ctr"/>
          <a:lstStyle/>
          <a:p>
            <a:endParaRPr lang="en-US"/>
          </a:p>
        </p:txBody>
      </p:sp>
      <p:sp>
        <p:nvSpPr>
          <p:cNvPr id="713" name="Oval 220"/>
          <p:cNvSpPr>
            <a:spLocks noChangeArrowheads="1"/>
          </p:cNvSpPr>
          <p:nvPr/>
        </p:nvSpPr>
        <p:spPr bwMode="auto">
          <a:xfrm>
            <a:off x="4710113" y="4519613"/>
            <a:ext cx="128587" cy="128587"/>
          </a:xfrm>
          <a:prstGeom prst="ellipse">
            <a:avLst/>
          </a:prstGeom>
          <a:noFill/>
          <a:ln w="9525">
            <a:solidFill>
              <a:srgbClr val="FF5050"/>
            </a:solidFill>
            <a:round/>
            <a:headEnd/>
            <a:tailEnd/>
          </a:ln>
        </p:spPr>
        <p:txBody>
          <a:bodyPr wrap="none" anchor="ctr"/>
          <a:lstStyle/>
          <a:p>
            <a:endParaRPr lang="en-US"/>
          </a:p>
        </p:txBody>
      </p:sp>
      <p:sp>
        <p:nvSpPr>
          <p:cNvPr id="726" name="Oval 235"/>
          <p:cNvSpPr>
            <a:spLocks noChangeArrowheads="1"/>
          </p:cNvSpPr>
          <p:nvPr/>
        </p:nvSpPr>
        <p:spPr bwMode="auto">
          <a:xfrm>
            <a:off x="4710113" y="4648200"/>
            <a:ext cx="128587" cy="128588"/>
          </a:xfrm>
          <a:prstGeom prst="ellipse">
            <a:avLst/>
          </a:prstGeom>
          <a:noFill/>
          <a:ln w="9525">
            <a:solidFill>
              <a:srgbClr val="FF5050"/>
            </a:solidFill>
            <a:round/>
            <a:headEnd/>
            <a:tailEnd/>
          </a:ln>
        </p:spPr>
        <p:txBody>
          <a:bodyPr wrap="none" anchor="ctr"/>
          <a:lstStyle/>
          <a:p>
            <a:endParaRPr lang="en-US"/>
          </a:p>
        </p:txBody>
      </p:sp>
      <p:sp>
        <p:nvSpPr>
          <p:cNvPr id="23665" name="Rectangle 193"/>
          <p:cNvSpPr>
            <a:spLocks noChangeArrowheads="1"/>
          </p:cNvSpPr>
          <p:nvPr/>
        </p:nvSpPr>
        <p:spPr bwMode="auto">
          <a:xfrm>
            <a:off x="1828800" y="2971800"/>
            <a:ext cx="228600" cy="228600"/>
          </a:xfrm>
          <a:prstGeom prst="rect">
            <a:avLst/>
          </a:prstGeom>
          <a:noFill/>
          <a:ln w="19050">
            <a:solidFill>
              <a:schemeClr val="tx1"/>
            </a:solidFill>
            <a:miter lim="800000"/>
            <a:headEnd/>
            <a:tailEnd/>
          </a:ln>
        </p:spPr>
        <p:txBody>
          <a:bodyPr wrap="none" anchor="ctr"/>
          <a:lstStyle/>
          <a:p>
            <a:endParaRPr lang="en-US"/>
          </a:p>
        </p:txBody>
      </p:sp>
      <p:sp>
        <p:nvSpPr>
          <p:cNvPr id="23666" name="Text Box 139"/>
          <p:cNvSpPr txBox="1">
            <a:spLocks noChangeArrowheads="1"/>
          </p:cNvSpPr>
          <p:nvPr/>
        </p:nvSpPr>
        <p:spPr bwMode="auto">
          <a:xfrm rot="10800000" flipV="1">
            <a:off x="1752600" y="2940050"/>
            <a:ext cx="327025" cy="336550"/>
          </a:xfrm>
          <a:prstGeom prst="rect">
            <a:avLst/>
          </a:prstGeom>
          <a:noFill/>
          <a:ln w="9525">
            <a:noFill/>
            <a:miter lim="800000"/>
            <a:headEnd/>
            <a:tailEnd/>
          </a:ln>
        </p:spPr>
        <p:txBody>
          <a:bodyPr>
            <a:spAutoFit/>
          </a:bodyPr>
          <a:lstStyle/>
          <a:p>
            <a:r>
              <a:rPr lang="en-US" sz="1600"/>
              <a:t>R</a:t>
            </a:r>
          </a:p>
        </p:txBody>
      </p:sp>
      <p:sp>
        <p:nvSpPr>
          <p:cNvPr id="23667" name="Text Box 118"/>
          <p:cNvSpPr txBox="1">
            <a:spLocks noChangeArrowheads="1"/>
          </p:cNvSpPr>
          <p:nvPr/>
        </p:nvSpPr>
        <p:spPr bwMode="auto">
          <a:xfrm>
            <a:off x="4430713" y="6519863"/>
            <a:ext cx="757237" cy="338137"/>
          </a:xfrm>
          <a:prstGeom prst="rect">
            <a:avLst/>
          </a:prstGeom>
          <a:noFill/>
          <a:ln w="9525">
            <a:noFill/>
            <a:miter lim="800000"/>
            <a:headEnd/>
            <a:tailEnd/>
          </a:ln>
        </p:spPr>
        <p:txBody>
          <a:bodyPr wrap="none">
            <a:spAutoFit/>
          </a:bodyPr>
          <a:lstStyle/>
          <a:p>
            <a:r>
              <a:rPr lang="en-US" sz="1600"/>
              <a:t>  10  4</a:t>
            </a:r>
          </a:p>
        </p:txBody>
      </p:sp>
      <p:sp>
        <p:nvSpPr>
          <p:cNvPr id="2" name="Text Box 210"/>
          <p:cNvSpPr txBox="1">
            <a:spLocks noChangeArrowheads="1"/>
          </p:cNvSpPr>
          <p:nvPr/>
        </p:nvSpPr>
        <p:spPr bwMode="auto">
          <a:xfrm rot="10800000" flipV="1">
            <a:off x="8686800" y="1524000"/>
            <a:ext cx="457200" cy="304800"/>
          </a:xfrm>
          <a:prstGeom prst="rect">
            <a:avLst/>
          </a:prstGeom>
          <a:noFill/>
          <a:ln w="9525">
            <a:noFill/>
            <a:miter lim="800000"/>
            <a:headEnd/>
            <a:tailEnd/>
          </a:ln>
        </p:spPr>
        <p:txBody>
          <a:bodyPr>
            <a:spAutoFit/>
          </a:bodyPr>
          <a:lstStyle/>
          <a:p>
            <a:r>
              <a:rPr lang="en-US" sz="1400">
                <a:solidFill>
                  <a:srgbClr val="FF5050"/>
                </a:solidFill>
              </a:rPr>
              <a:t>24</a:t>
            </a:r>
          </a:p>
        </p:txBody>
      </p:sp>
      <p:sp>
        <p:nvSpPr>
          <p:cNvPr id="3" name="Text Box 210"/>
          <p:cNvSpPr txBox="1">
            <a:spLocks noChangeArrowheads="1"/>
          </p:cNvSpPr>
          <p:nvPr/>
        </p:nvSpPr>
        <p:spPr bwMode="auto">
          <a:xfrm rot="10800000" flipV="1">
            <a:off x="6248400" y="1752600"/>
            <a:ext cx="457200" cy="304800"/>
          </a:xfrm>
          <a:prstGeom prst="rect">
            <a:avLst/>
          </a:prstGeom>
          <a:noFill/>
          <a:ln w="9525">
            <a:noFill/>
            <a:miter lim="800000"/>
            <a:headEnd/>
            <a:tailEnd/>
          </a:ln>
        </p:spPr>
        <p:txBody>
          <a:bodyPr>
            <a:spAutoFit/>
          </a:bodyPr>
          <a:lstStyle/>
          <a:p>
            <a:r>
              <a:rPr lang="en-US" sz="1400">
                <a:solidFill>
                  <a:srgbClr val="FF5050"/>
                </a:solidFill>
              </a:rPr>
              <a:t>25</a:t>
            </a:r>
          </a:p>
        </p:txBody>
      </p:sp>
      <p:sp>
        <p:nvSpPr>
          <p:cNvPr id="4" name="Oval 211"/>
          <p:cNvSpPr>
            <a:spLocks noChangeArrowheads="1"/>
          </p:cNvSpPr>
          <p:nvPr/>
        </p:nvSpPr>
        <p:spPr bwMode="auto">
          <a:xfrm>
            <a:off x="6324600" y="1828800"/>
            <a:ext cx="228600" cy="228600"/>
          </a:xfrm>
          <a:prstGeom prst="ellipse">
            <a:avLst/>
          </a:prstGeom>
          <a:noFill/>
          <a:ln w="9525">
            <a:solidFill>
              <a:srgbClr val="FF0000"/>
            </a:solidFill>
            <a:round/>
            <a:headEnd/>
            <a:tailEnd/>
          </a:ln>
        </p:spPr>
        <p:txBody>
          <a:bodyPr wrap="none" anchor="ctr"/>
          <a:lstStyle/>
          <a:p>
            <a:endParaRPr lang="en-US"/>
          </a:p>
        </p:txBody>
      </p:sp>
      <p:sp>
        <p:nvSpPr>
          <p:cNvPr id="218" name="Oval 220"/>
          <p:cNvSpPr>
            <a:spLocks noChangeArrowheads="1"/>
          </p:cNvSpPr>
          <p:nvPr/>
        </p:nvSpPr>
        <p:spPr bwMode="auto">
          <a:xfrm>
            <a:off x="4719638" y="4800600"/>
            <a:ext cx="130175" cy="128588"/>
          </a:xfrm>
          <a:prstGeom prst="ellipse">
            <a:avLst/>
          </a:prstGeom>
          <a:noFill/>
          <a:ln w="9525">
            <a:solidFill>
              <a:srgbClr val="FF5050"/>
            </a:solidFill>
            <a:round/>
            <a:headEnd/>
            <a:tailEnd/>
          </a:ln>
        </p:spPr>
        <p:txBody>
          <a:bodyPr wrap="none" anchor="ctr"/>
          <a:lstStyle/>
          <a:p>
            <a:endParaRPr lang="en-US"/>
          </a:p>
        </p:txBody>
      </p:sp>
      <p:sp>
        <p:nvSpPr>
          <p:cNvPr id="220" name="Oval 187"/>
          <p:cNvSpPr>
            <a:spLocks noChangeArrowheads="1"/>
          </p:cNvSpPr>
          <p:nvPr/>
        </p:nvSpPr>
        <p:spPr bwMode="auto">
          <a:xfrm>
            <a:off x="5870575" y="5334000"/>
            <a:ext cx="2819400" cy="457200"/>
          </a:xfrm>
          <a:prstGeom prst="ellipse">
            <a:avLst/>
          </a:prstGeom>
          <a:noFill/>
          <a:ln w="38100">
            <a:solidFill>
              <a:srgbClr val="FF3300"/>
            </a:solidFill>
            <a:round/>
            <a:headEnd/>
            <a:tailEnd/>
          </a:ln>
        </p:spPr>
        <p:txBody>
          <a:bodyPr wrap="none" anchor="ctr"/>
          <a:lstStyle/>
          <a:p>
            <a:pPr algn="ctr"/>
            <a:endParaRPr lang="en-US" b="1"/>
          </a:p>
        </p:txBody>
      </p:sp>
      <p:sp>
        <p:nvSpPr>
          <p:cNvPr id="23673" name="Rectangle 137"/>
          <p:cNvSpPr>
            <a:spLocks noChangeArrowheads="1"/>
          </p:cNvSpPr>
          <p:nvPr/>
        </p:nvSpPr>
        <p:spPr bwMode="auto">
          <a:xfrm>
            <a:off x="4700588" y="2757488"/>
            <a:ext cx="152400" cy="152400"/>
          </a:xfrm>
          <a:prstGeom prst="rect">
            <a:avLst/>
          </a:prstGeom>
          <a:noFill/>
          <a:ln w="12700">
            <a:solidFill>
              <a:schemeClr val="tx1"/>
            </a:solidFill>
            <a:miter lim="800000"/>
            <a:headEnd/>
            <a:tailEnd/>
          </a:ln>
        </p:spPr>
        <p:txBody>
          <a:bodyPr wrap="none" anchor="ctr"/>
          <a:lstStyle/>
          <a:p>
            <a:endParaRPr lang="en-US"/>
          </a:p>
        </p:txBody>
      </p:sp>
      <p:pic>
        <p:nvPicPr>
          <p:cNvPr id="222" name="Picture 24"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21150" y="1524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1000"/>
                                        <p:tgtEl>
                                          <p:spTgt spid="683"/>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222"/>
                                        </p:tgtEl>
                                      </p:cBhvr>
                                    </p:animEffect>
                                    <p:set>
                                      <p:cBhvr>
                                        <p:cTn id="15" dur="1" fill="hold">
                                          <p:stCondLst>
                                            <p:cond delay="499"/>
                                          </p:stCondLst>
                                        </p:cTn>
                                        <p:tgtEl>
                                          <p:spTgt spid="222"/>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683"/>
                                        </p:tgtEl>
                                      </p:cBhvr>
                                    </p:animEffect>
                                    <p:set>
                                      <p:cBhvr>
                                        <p:cTn id="19" dur="1" fill="hold">
                                          <p:stCondLst>
                                            <p:cond delay="999"/>
                                          </p:stCondLst>
                                        </p:cTn>
                                        <p:tgtEl>
                                          <p:spTgt spid="683"/>
                                        </p:tgtEl>
                                        <p:attrNameLst>
                                          <p:attrName>style.visibility</p:attrName>
                                        </p:attrNameLst>
                                      </p:cBhvr>
                                      <p:to>
                                        <p:strVal val="hidden"/>
                                      </p:to>
                                    </p:set>
                                  </p:childTnLst>
                                </p:cTn>
                              </p:par>
                            </p:childTnLst>
                          </p:cTn>
                        </p:par>
                        <p:par>
                          <p:cTn id="20" fill="hold" nodeType="afterGroup">
                            <p:stCondLst>
                              <p:cond delay="1500"/>
                            </p:stCondLst>
                            <p:childTnLst>
                              <p:par>
                                <p:cTn id="21" presetID="6" presetClass="entr" presetSubtype="16" fill="hold" grpId="0" nodeType="afterEffect">
                                  <p:stCondLst>
                                    <p:cond delay="1000"/>
                                  </p:stCondLst>
                                  <p:childTnLst>
                                    <p:set>
                                      <p:cBhvr>
                                        <p:cTn id="22" dur="1" fill="hold">
                                          <p:stCondLst>
                                            <p:cond delay="0"/>
                                          </p:stCondLst>
                                        </p:cTn>
                                        <p:tgtEl>
                                          <p:spTgt spid="691"/>
                                        </p:tgtEl>
                                        <p:attrNameLst>
                                          <p:attrName>style.visibility</p:attrName>
                                        </p:attrNameLst>
                                      </p:cBhvr>
                                      <p:to>
                                        <p:strVal val="visible"/>
                                      </p:to>
                                    </p:set>
                                    <p:animEffect transition="in" filter="circle(in)">
                                      <p:cBhvr>
                                        <p:cTn id="23" dur="2000"/>
                                        <p:tgtEl>
                                          <p:spTgt spid="691"/>
                                        </p:tgtEl>
                                      </p:cBhvr>
                                    </p:animEffect>
                                  </p:childTnLst>
                                </p:cTn>
                              </p:par>
                              <p:par>
                                <p:cTn id="24" presetID="10" presetClass="entr" presetSubtype="0" fill="hold" nodeType="withEffect">
                                  <p:stCondLst>
                                    <p:cond delay="1000"/>
                                  </p:stCondLst>
                                  <p:childTnLst>
                                    <p:set>
                                      <p:cBhvr>
                                        <p:cTn id="25" dur="1" fill="hold">
                                          <p:stCondLst>
                                            <p:cond delay="0"/>
                                          </p:stCondLst>
                                        </p:cTn>
                                        <p:tgtEl>
                                          <p:spTgt spid="692"/>
                                        </p:tgtEl>
                                        <p:attrNameLst>
                                          <p:attrName>style.visibility</p:attrName>
                                        </p:attrNameLst>
                                      </p:cBhvr>
                                      <p:to>
                                        <p:strVal val="visible"/>
                                      </p:to>
                                    </p:set>
                                    <p:animEffect transition="in" filter="fade">
                                      <p:cBhvr>
                                        <p:cTn id="26" dur="500"/>
                                        <p:tgtEl>
                                          <p:spTgt spid="69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93"/>
                                        </p:tgtEl>
                                        <p:attrNameLst>
                                          <p:attrName>style.visibility</p:attrName>
                                        </p:attrNameLst>
                                      </p:cBhvr>
                                      <p:to>
                                        <p:strVal val="visible"/>
                                      </p:to>
                                    </p:set>
                                    <p:animEffect transition="in" filter="fade">
                                      <p:cBhvr>
                                        <p:cTn id="29" dur="500"/>
                                        <p:tgtEl>
                                          <p:spTgt spid="693"/>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694"/>
                                        </p:tgtEl>
                                        <p:attrNameLst>
                                          <p:attrName>style.visibility</p:attrName>
                                        </p:attrNameLst>
                                      </p:cBhvr>
                                      <p:to>
                                        <p:strVal val="visible"/>
                                      </p:to>
                                    </p:set>
                                    <p:animEffect transition="in" filter="fade">
                                      <p:cBhvr>
                                        <p:cTn id="32" dur="500"/>
                                        <p:tgtEl>
                                          <p:spTgt spid="694"/>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695"/>
                                        </p:tgtEl>
                                        <p:attrNameLst>
                                          <p:attrName>style.visibility</p:attrName>
                                        </p:attrNameLst>
                                      </p:cBhvr>
                                      <p:to>
                                        <p:strVal val="visible"/>
                                      </p:to>
                                    </p:set>
                                    <p:animEffect transition="in" filter="fade">
                                      <p:cBhvr>
                                        <p:cTn id="35" dur="500"/>
                                        <p:tgtEl>
                                          <p:spTgt spid="695"/>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696"/>
                                        </p:tgtEl>
                                        <p:attrNameLst>
                                          <p:attrName>style.visibility</p:attrName>
                                        </p:attrNameLst>
                                      </p:cBhvr>
                                      <p:to>
                                        <p:strVal val="visible"/>
                                      </p:to>
                                    </p:set>
                                    <p:animEffect transition="in" filter="fade">
                                      <p:cBhvr>
                                        <p:cTn id="38" dur="500"/>
                                        <p:tgtEl>
                                          <p:spTgt spid="696"/>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697"/>
                                        </p:tgtEl>
                                        <p:attrNameLst>
                                          <p:attrName>style.visibility</p:attrName>
                                        </p:attrNameLst>
                                      </p:cBhvr>
                                      <p:to>
                                        <p:strVal val="visible"/>
                                      </p:to>
                                    </p:set>
                                    <p:animEffect transition="in" filter="fade">
                                      <p:cBhvr>
                                        <p:cTn id="41" dur="500"/>
                                        <p:tgtEl>
                                          <p:spTgt spid="697"/>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698"/>
                                        </p:tgtEl>
                                        <p:attrNameLst>
                                          <p:attrName>style.visibility</p:attrName>
                                        </p:attrNameLst>
                                      </p:cBhvr>
                                      <p:to>
                                        <p:strVal val="visible"/>
                                      </p:to>
                                    </p:set>
                                    <p:animEffect transition="in" filter="fade">
                                      <p:cBhvr>
                                        <p:cTn id="44" dur="500"/>
                                        <p:tgtEl>
                                          <p:spTgt spid="698"/>
                                        </p:tgtEl>
                                      </p:cBhvr>
                                    </p:animEffect>
                                  </p:childTnLst>
                                </p:cTn>
                              </p:par>
                              <p:par>
                                <p:cTn id="45" presetID="10" presetClass="entr" presetSubtype="0" fill="hold" nodeType="withEffect">
                                  <p:stCondLst>
                                    <p:cond delay="1000"/>
                                  </p:stCondLst>
                                  <p:childTnLst>
                                    <p:set>
                                      <p:cBhvr>
                                        <p:cTn id="46" dur="1" fill="hold">
                                          <p:stCondLst>
                                            <p:cond delay="0"/>
                                          </p:stCondLst>
                                        </p:cTn>
                                        <p:tgtEl>
                                          <p:spTgt spid="699"/>
                                        </p:tgtEl>
                                        <p:attrNameLst>
                                          <p:attrName>style.visibility</p:attrName>
                                        </p:attrNameLst>
                                      </p:cBhvr>
                                      <p:to>
                                        <p:strVal val="visible"/>
                                      </p:to>
                                    </p:set>
                                    <p:animEffect transition="in" filter="fade">
                                      <p:cBhvr>
                                        <p:cTn id="47" dur="500"/>
                                        <p:tgtEl>
                                          <p:spTgt spid="699"/>
                                        </p:tgtEl>
                                      </p:cBhvr>
                                    </p:animEffect>
                                  </p:childTnLst>
                                </p:cTn>
                              </p:par>
                              <p:par>
                                <p:cTn id="48" presetID="10" presetClass="entr" presetSubtype="0" fill="hold" nodeType="withEffect">
                                  <p:stCondLst>
                                    <p:cond delay="1000"/>
                                  </p:stCondLst>
                                  <p:childTnLst>
                                    <p:set>
                                      <p:cBhvr>
                                        <p:cTn id="49" dur="1" fill="hold">
                                          <p:stCondLst>
                                            <p:cond delay="0"/>
                                          </p:stCondLst>
                                        </p:cTn>
                                        <p:tgtEl>
                                          <p:spTgt spid="700"/>
                                        </p:tgtEl>
                                        <p:attrNameLst>
                                          <p:attrName>style.visibility</p:attrName>
                                        </p:attrNameLst>
                                      </p:cBhvr>
                                      <p:to>
                                        <p:strVal val="visible"/>
                                      </p:to>
                                    </p:set>
                                    <p:animEffect transition="in" filter="fade">
                                      <p:cBhvr>
                                        <p:cTn id="50" dur="500"/>
                                        <p:tgtEl>
                                          <p:spTgt spid="700"/>
                                        </p:tgtEl>
                                      </p:cBhvr>
                                    </p:animEffect>
                                  </p:childTnLst>
                                </p:cTn>
                              </p:par>
                              <p:par>
                                <p:cTn id="51" presetID="10" presetClass="entr" presetSubtype="0" fill="hold" nodeType="withEffect">
                                  <p:stCondLst>
                                    <p:cond delay="1000"/>
                                  </p:stCondLst>
                                  <p:childTnLst>
                                    <p:set>
                                      <p:cBhvr>
                                        <p:cTn id="52" dur="1" fill="hold">
                                          <p:stCondLst>
                                            <p:cond delay="0"/>
                                          </p:stCondLst>
                                        </p:cTn>
                                        <p:tgtEl>
                                          <p:spTgt spid="701"/>
                                        </p:tgtEl>
                                        <p:attrNameLst>
                                          <p:attrName>style.visibility</p:attrName>
                                        </p:attrNameLst>
                                      </p:cBhvr>
                                      <p:to>
                                        <p:strVal val="visible"/>
                                      </p:to>
                                    </p:set>
                                    <p:animEffect transition="in" filter="fade">
                                      <p:cBhvr>
                                        <p:cTn id="53" dur="500"/>
                                        <p:tgtEl>
                                          <p:spTgt spid="701"/>
                                        </p:tgtEl>
                                      </p:cBhvr>
                                    </p:animEffect>
                                  </p:childTnLst>
                                </p:cTn>
                              </p:par>
                              <p:par>
                                <p:cTn id="54" presetID="10" presetClass="entr" presetSubtype="0" fill="hold" nodeType="withEffect">
                                  <p:stCondLst>
                                    <p:cond delay="1000"/>
                                  </p:stCondLst>
                                  <p:childTnLst>
                                    <p:set>
                                      <p:cBhvr>
                                        <p:cTn id="55" dur="1" fill="hold">
                                          <p:stCondLst>
                                            <p:cond delay="0"/>
                                          </p:stCondLst>
                                        </p:cTn>
                                        <p:tgtEl>
                                          <p:spTgt spid="702"/>
                                        </p:tgtEl>
                                        <p:attrNameLst>
                                          <p:attrName>style.visibility</p:attrName>
                                        </p:attrNameLst>
                                      </p:cBhvr>
                                      <p:to>
                                        <p:strVal val="visible"/>
                                      </p:to>
                                    </p:set>
                                    <p:animEffect transition="in" filter="fade">
                                      <p:cBhvr>
                                        <p:cTn id="56" dur="500"/>
                                        <p:tgtEl>
                                          <p:spTgt spid="702"/>
                                        </p:tgtEl>
                                      </p:cBhvr>
                                    </p:animEffect>
                                  </p:childTnLst>
                                </p:cTn>
                              </p:par>
                              <p:par>
                                <p:cTn id="57" presetID="10" presetClass="entr" presetSubtype="0" fill="hold" nodeType="withEffect">
                                  <p:stCondLst>
                                    <p:cond delay="1000"/>
                                  </p:stCondLst>
                                  <p:childTnLst>
                                    <p:set>
                                      <p:cBhvr>
                                        <p:cTn id="58" dur="1" fill="hold">
                                          <p:stCondLst>
                                            <p:cond delay="0"/>
                                          </p:stCondLst>
                                        </p:cTn>
                                        <p:tgtEl>
                                          <p:spTgt spid="703"/>
                                        </p:tgtEl>
                                        <p:attrNameLst>
                                          <p:attrName>style.visibility</p:attrName>
                                        </p:attrNameLst>
                                      </p:cBhvr>
                                      <p:to>
                                        <p:strVal val="visible"/>
                                      </p:to>
                                    </p:set>
                                    <p:animEffect transition="in" filter="fade">
                                      <p:cBhvr>
                                        <p:cTn id="59" dur="500"/>
                                        <p:tgtEl>
                                          <p:spTgt spid="703"/>
                                        </p:tgtEl>
                                      </p:cBhvr>
                                    </p:animEffect>
                                  </p:childTnLst>
                                </p:cTn>
                              </p:par>
                              <p:par>
                                <p:cTn id="60" presetID="10" presetClass="entr" presetSubtype="0" fill="hold" nodeType="withEffect">
                                  <p:stCondLst>
                                    <p:cond delay="1000"/>
                                  </p:stCondLst>
                                  <p:childTnLst>
                                    <p:set>
                                      <p:cBhvr>
                                        <p:cTn id="61" dur="1" fill="hold">
                                          <p:stCondLst>
                                            <p:cond delay="0"/>
                                          </p:stCondLst>
                                        </p:cTn>
                                        <p:tgtEl>
                                          <p:spTgt spid="704"/>
                                        </p:tgtEl>
                                        <p:attrNameLst>
                                          <p:attrName>style.visibility</p:attrName>
                                        </p:attrNameLst>
                                      </p:cBhvr>
                                      <p:to>
                                        <p:strVal val="visible"/>
                                      </p:to>
                                    </p:set>
                                    <p:animEffect transition="in" filter="fade">
                                      <p:cBhvr>
                                        <p:cTn id="62" dur="500"/>
                                        <p:tgtEl>
                                          <p:spTgt spid="704"/>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705"/>
                                        </p:tgtEl>
                                        <p:attrNameLst>
                                          <p:attrName>style.visibility</p:attrName>
                                        </p:attrNameLst>
                                      </p:cBhvr>
                                      <p:to>
                                        <p:strVal val="visible"/>
                                      </p:to>
                                    </p:set>
                                    <p:animEffect transition="in" filter="fade">
                                      <p:cBhvr>
                                        <p:cTn id="65" dur="500"/>
                                        <p:tgtEl>
                                          <p:spTgt spid="705"/>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707"/>
                                        </p:tgtEl>
                                        <p:attrNameLst>
                                          <p:attrName>style.visibility</p:attrName>
                                        </p:attrNameLst>
                                      </p:cBhvr>
                                      <p:to>
                                        <p:strVal val="visible"/>
                                      </p:to>
                                    </p:set>
                                    <p:animEffect transition="in" filter="fade">
                                      <p:cBhvr>
                                        <p:cTn id="68" dur="500"/>
                                        <p:tgtEl>
                                          <p:spTgt spid="707"/>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708"/>
                                        </p:tgtEl>
                                        <p:attrNameLst>
                                          <p:attrName>style.visibility</p:attrName>
                                        </p:attrNameLst>
                                      </p:cBhvr>
                                      <p:to>
                                        <p:strVal val="visible"/>
                                      </p:to>
                                    </p:set>
                                    <p:animEffect transition="in" filter="fade">
                                      <p:cBhvr>
                                        <p:cTn id="71" dur="500"/>
                                        <p:tgtEl>
                                          <p:spTgt spid="708"/>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709"/>
                                        </p:tgtEl>
                                        <p:attrNameLst>
                                          <p:attrName>style.visibility</p:attrName>
                                        </p:attrNameLst>
                                      </p:cBhvr>
                                      <p:to>
                                        <p:strVal val="visible"/>
                                      </p:to>
                                    </p:set>
                                    <p:animEffect transition="in" filter="fade">
                                      <p:cBhvr>
                                        <p:cTn id="74" dur="500"/>
                                        <p:tgtEl>
                                          <p:spTgt spid="709"/>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710"/>
                                        </p:tgtEl>
                                        <p:attrNameLst>
                                          <p:attrName>style.visibility</p:attrName>
                                        </p:attrNameLst>
                                      </p:cBhvr>
                                      <p:to>
                                        <p:strVal val="visible"/>
                                      </p:to>
                                    </p:set>
                                    <p:animEffect transition="in" filter="fade">
                                      <p:cBhvr>
                                        <p:cTn id="77" dur="500"/>
                                        <p:tgtEl>
                                          <p:spTgt spid="710"/>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711"/>
                                        </p:tgtEl>
                                        <p:attrNameLst>
                                          <p:attrName>style.visibility</p:attrName>
                                        </p:attrNameLst>
                                      </p:cBhvr>
                                      <p:to>
                                        <p:strVal val="visible"/>
                                      </p:to>
                                    </p:set>
                                    <p:animEffect transition="in" filter="fade">
                                      <p:cBhvr>
                                        <p:cTn id="80" dur="500"/>
                                        <p:tgtEl>
                                          <p:spTgt spid="711"/>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712"/>
                                        </p:tgtEl>
                                        <p:attrNameLst>
                                          <p:attrName>style.visibility</p:attrName>
                                        </p:attrNameLst>
                                      </p:cBhvr>
                                      <p:to>
                                        <p:strVal val="visible"/>
                                      </p:to>
                                    </p:set>
                                    <p:animEffect transition="in" filter="fade">
                                      <p:cBhvr>
                                        <p:cTn id="83" dur="500"/>
                                        <p:tgtEl>
                                          <p:spTgt spid="712"/>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13"/>
                                        </p:tgtEl>
                                        <p:attrNameLst>
                                          <p:attrName>style.visibility</p:attrName>
                                        </p:attrNameLst>
                                      </p:cBhvr>
                                      <p:to>
                                        <p:strVal val="visible"/>
                                      </p:to>
                                    </p:set>
                                    <p:animEffect transition="in" filter="fade">
                                      <p:cBhvr>
                                        <p:cTn id="86" dur="500"/>
                                        <p:tgtEl>
                                          <p:spTgt spid="713"/>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218"/>
                                        </p:tgtEl>
                                        <p:attrNameLst>
                                          <p:attrName>style.visibility</p:attrName>
                                        </p:attrNameLst>
                                      </p:cBhvr>
                                      <p:to>
                                        <p:strVal val="visible"/>
                                      </p:to>
                                    </p:set>
                                    <p:animEffect transition="in" filter="fade">
                                      <p:cBhvr>
                                        <p:cTn id="89" dur="500"/>
                                        <p:tgtEl>
                                          <p:spTgt spid="218"/>
                                        </p:tgtEl>
                                      </p:cBhvr>
                                    </p:animEffect>
                                  </p:childTnLst>
                                </p:cTn>
                              </p:par>
                              <p:par>
                                <p:cTn id="90" presetID="10" presetClass="entr" presetSubtype="0" fill="hold" grpId="0" nodeType="withEffect">
                                  <p:stCondLst>
                                    <p:cond delay="1000"/>
                                  </p:stCondLst>
                                  <p:childTnLst>
                                    <p:set>
                                      <p:cBhvr>
                                        <p:cTn id="91" dur="1" fill="hold">
                                          <p:stCondLst>
                                            <p:cond delay="0"/>
                                          </p:stCondLst>
                                        </p:cTn>
                                        <p:tgtEl>
                                          <p:spTgt spid="726"/>
                                        </p:tgtEl>
                                        <p:attrNameLst>
                                          <p:attrName>style.visibility</p:attrName>
                                        </p:attrNameLst>
                                      </p:cBhvr>
                                      <p:to>
                                        <p:strVal val="visible"/>
                                      </p:to>
                                    </p:set>
                                    <p:animEffect transition="in" filter="fade">
                                      <p:cBhvr>
                                        <p:cTn id="92" dur="500"/>
                                        <p:tgtEl>
                                          <p:spTgt spid="726"/>
                                        </p:tgtEl>
                                      </p:cBhvr>
                                    </p:animEffect>
                                  </p:childTnLst>
                                </p:cTn>
                              </p:par>
                              <p:par>
                                <p:cTn id="93" presetID="10" presetClass="entr" presetSubtype="0" fill="hold" nodeType="withEffect">
                                  <p:stCondLst>
                                    <p:cond delay="100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par>
                                <p:cTn id="96" presetID="10" presetClass="entr" presetSubtype="0" fill="hold" nodeType="withEffect">
                                  <p:stCondLst>
                                    <p:cond delay="100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500"/>
                                        <p:tgtEl>
                                          <p:spTgt spid="3"/>
                                        </p:tgtEl>
                                      </p:cBhvr>
                                    </p:animEffect>
                                  </p:childTnLst>
                                </p:cTn>
                              </p:par>
                              <p:par>
                                <p:cTn id="99" presetID="10" presetClass="entr" presetSubtype="0" fill="hold" grpId="0" nodeType="withEffect">
                                  <p:stCondLst>
                                    <p:cond delay="100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par>
                          <p:cTn id="102" fill="hold" nodeType="afterGroup">
                            <p:stCondLst>
                              <p:cond delay="4500"/>
                            </p:stCondLst>
                            <p:childTnLst>
                              <p:par>
                                <p:cTn id="103" presetID="8" presetClass="entr" presetSubtype="16" fill="hold" grpId="0" nodeType="afterEffect">
                                  <p:stCondLst>
                                    <p:cond delay="500"/>
                                  </p:stCondLst>
                                  <p:childTnLst>
                                    <p:set>
                                      <p:cBhvr>
                                        <p:cTn id="104" dur="1" fill="hold">
                                          <p:stCondLst>
                                            <p:cond delay="0"/>
                                          </p:stCondLst>
                                        </p:cTn>
                                        <p:tgtEl>
                                          <p:spTgt spid="684"/>
                                        </p:tgtEl>
                                        <p:attrNameLst>
                                          <p:attrName>style.visibility</p:attrName>
                                        </p:attrNameLst>
                                      </p:cBhvr>
                                      <p:to>
                                        <p:strVal val="visible"/>
                                      </p:to>
                                    </p:set>
                                    <p:animEffect transition="in" filter="diamond(in)">
                                      <p:cBhvr>
                                        <p:cTn id="105" dur="3000"/>
                                        <p:tgtEl>
                                          <p:spTgt spid="684"/>
                                        </p:tgtEl>
                                      </p:cBhvr>
                                    </p:animEffect>
                                  </p:childTnLst>
                                </p:cTn>
                              </p:par>
                            </p:childTnLst>
                          </p:cTn>
                        </p:par>
                        <p:par>
                          <p:cTn id="106" fill="hold" nodeType="afterGroup">
                            <p:stCondLst>
                              <p:cond delay="8000"/>
                            </p:stCondLst>
                            <p:childTnLst>
                              <p:par>
                                <p:cTn id="107" presetID="10" presetClass="exit" presetSubtype="0" fill="hold" grpId="1" nodeType="afterEffect">
                                  <p:stCondLst>
                                    <p:cond delay="1000"/>
                                  </p:stCondLst>
                                  <p:childTnLst>
                                    <p:animEffect transition="out" filter="fade">
                                      <p:cBhvr>
                                        <p:cTn id="108" dur="1000"/>
                                        <p:tgtEl>
                                          <p:spTgt spid="684"/>
                                        </p:tgtEl>
                                      </p:cBhvr>
                                    </p:animEffect>
                                    <p:set>
                                      <p:cBhvr>
                                        <p:cTn id="109" dur="1" fill="hold">
                                          <p:stCondLst>
                                            <p:cond delay="999"/>
                                          </p:stCondLst>
                                        </p:cTn>
                                        <p:tgtEl>
                                          <p:spTgt spid="684"/>
                                        </p:tgtEl>
                                        <p:attrNameLst>
                                          <p:attrName>style.visibility</p:attrName>
                                        </p:attrNameLst>
                                      </p:cBhvr>
                                      <p:to>
                                        <p:strVal val="hidden"/>
                                      </p:to>
                                    </p:set>
                                  </p:childTnLst>
                                </p:cTn>
                              </p:par>
                            </p:childTnLst>
                          </p:cTn>
                        </p:par>
                        <p:par>
                          <p:cTn id="110" fill="hold" nodeType="afterGroup">
                            <p:stCondLst>
                              <p:cond delay="10000"/>
                            </p:stCondLst>
                            <p:childTnLst>
                              <p:par>
                                <p:cTn id="111" presetID="22" presetClass="entr" presetSubtype="8" fill="hold" grpId="0" nodeType="afterEffect">
                                  <p:stCondLst>
                                    <p:cond delay="500"/>
                                  </p:stCondLst>
                                  <p:childTnLst>
                                    <p:set>
                                      <p:cBhvr>
                                        <p:cTn id="112" dur="1" fill="hold">
                                          <p:stCondLst>
                                            <p:cond delay="0"/>
                                          </p:stCondLst>
                                        </p:cTn>
                                        <p:tgtEl>
                                          <p:spTgt spid="685"/>
                                        </p:tgtEl>
                                        <p:attrNameLst>
                                          <p:attrName>style.visibility</p:attrName>
                                        </p:attrNameLst>
                                      </p:cBhvr>
                                      <p:to>
                                        <p:strVal val="visible"/>
                                      </p:to>
                                    </p:set>
                                    <p:animEffect transition="in" filter="wipe(left)">
                                      <p:cBhvr>
                                        <p:cTn id="113" dur="2000"/>
                                        <p:tgtEl>
                                          <p:spTgt spid="685"/>
                                        </p:tgtEl>
                                      </p:cBhvr>
                                    </p:animEffect>
                                  </p:childTnLst>
                                </p:cTn>
                              </p:par>
                            </p:childTnLst>
                          </p:cTn>
                        </p:par>
                        <p:par>
                          <p:cTn id="114" fill="hold" nodeType="afterGroup">
                            <p:stCondLst>
                              <p:cond delay="12500"/>
                            </p:stCondLst>
                            <p:childTnLst>
                              <p:par>
                                <p:cTn id="115" presetID="22" presetClass="entr" presetSubtype="8" fill="hold" grpId="0" nodeType="afterEffect">
                                  <p:stCondLst>
                                    <p:cond delay="0"/>
                                  </p:stCondLst>
                                  <p:childTnLst>
                                    <p:set>
                                      <p:cBhvr>
                                        <p:cTn id="116" dur="1" fill="hold">
                                          <p:stCondLst>
                                            <p:cond delay="0"/>
                                          </p:stCondLst>
                                        </p:cTn>
                                        <p:tgtEl>
                                          <p:spTgt spid="686"/>
                                        </p:tgtEl>
                                        <p:attrNameLst>
                                          <p:attrName>style.visibility</p:attrName>
                                        </p:attrNameLst>
                                      </p:cBhvr>
                                      <p:to>
                                        <p:strVal val="visible"/>
                                      </p:to>
                                    </p:set>
                                    <p:animEffect transition="in" filter="wipe(left)">
                                      <p:cBhvr>
                                        <p:cTn id="117" dur="1000"/>
                                        <p:tgtEl>
                                          <p:spTgt spid="686"/>
                                        </p:tgtEl>
                                      </p:cBhvr>
                                    </p:animEffect>
                                  </p:childTnLst>
                                </p:cTn>
                              </p:par>
                            </p:childTnLst>
                          </p:cTn>
                        </p:par>
                        <p:par>
                          <p:cTn id="118" fill="hold" nodeType="afterGroup">
                            <p:stCondLst>
                              <p:cond delay="13500"/>
                            </p:stCondLst>
                            <p:childTnLst>
                              <p:par>
                                <p:cTn id="119" presetID="8" presetClass="entr" presetSubtype="16" fill="hold" grpId="0" nodeType="afterEffect">
                                  <p:stCondLst>
                                    <p:cond delay="0"/>
                                  </p:stCondLst>
                                  <p:childTnLst>
                                    <p:set>
                                      <p:cBhvr>
                                        <p:cTn id="120" dur="1" fill="hold">
                                          <p:stCondLst>
                                            <p:cond delay="0"/>
                                          </p:stCondLst>
                                        </p:cTn>
                                        <p:tgtEl>
                                          <p:spTgt spid="687"/>
                                        </p:tgtEl>
                                        <p:attrNameLst>
                                          <p:attrName>style.visibility</p:attrName>
                                        </p:attrNameLst>
                                      </p:cBhvr>
                                      <p:to>
                                        <p:strVal val="visible"/>
                                      </p:to>
                                    </p:set>
                                    <p:animEffect transition="in" filter="diamond(in)">
                                      <p:cBhvr>
                                        <p:cTn id="121" dur="3000"/>
                                        <p:tgtEl>
                                          <p:spTgt spid="687"/>
                                        </p:tgtEl>
                                      </p:cBhvr>
                                    </p:animEffect>
                                  </p:childTnLst>
                                </p:cTn>
                              </p:par>
                            </p:childTnLst>
                          </p:cTn>
                        </p:par>
                        <p:par>
                          <p:cTn id="122" fill="hold" nodeType="afterGroup">
                            <p:stCondLst>
                              <p:cond delay="16500"/>
                            </p:stCondLst>
                            <p:childTnLst>
                              <p:par>
                                <p:cTn id="123" presetID="10" presetClass="exit" presetSubtype="0" fill="hold" grpId="1" nodeType="afterEffect">
                                  <p:stCondLst>
                                    <p:cond delay="1000"/>
                                  </p:stCondLst>
                                  <p:childTnLst>
                                    <p:animEffect transition="out" filter="fade">
                                      <p:cBhvr>
                                        <p:cTn id="124" dur="1000"/>
                                        <p:tgtEl>
                                          <p:spTgt spid="687"/>
                                        </p:tgtEl>
                                      </p:cBhvr>
                                    </p:animEffect>
                                    <p:set>
                                      <p:cBhvr>
                                        <p:cTn id="125" dur="1" fill="hold">
                                          <p:stCondLst>
                                            <p:cond delay="999"/>
                                          </p:stCondLst>
                                        </p:cTn>
                                        <p:tgtEl>
                                          <p:spTgt spid="687"/>
                                        </p:tgtEl>
                                        <p:attrNameLst>
                                          <p:attrName>style.visibility</p:attrName>
                                        </p:attrNameLst>
                                      </p:cBhvr>
                                      <p:to>
                                        <p:strVal val="hidden"/>
                                      </p:to>
                                    </p:set>
                                  </p:childTnLst>
                                </p:cTn>
                              </p:par>
                            </p:childTnLst>
                          </p:cTn>
                        </p:par>
                        <p:par>
                          <p:cTn id="126" fill="hold" nodeType="afterGroup">
                            <p:stCondLst>
                              <p:cond delay="18500"/>
                            </p:stCondLst>
                            <p:childTnLst>
                              <p:par>
                                <p:cTn id="127" presetID="22" presetClass="entr" presetSubtype="8" fill="hold" grpId="0" nodeType="afterEffect">
                                  <p:stCondLst>
                                    <p:cond delay="0"/>
                                  </p:stCondLst>
                                  <p:childTnLst>
                                    <p:set>
                                      <p:cBhvr>
                                        <p:cTn id="128" dur="1" fill="hold">
                                          <p:stCondLst>
                                            <p:cond delay="0"/>
                                          </p:stCondLst>
                                        </p:cTn>
                                        <p:tgtEl>
                                          <p:spTgt spid="688"/>
                                        </p:tgtEl>
                                        <p:attrNameLst>
                                          <p:attrName>style.visibility</p:attrName>
                                        </p:attrNameLst>
                                      </p:cBhvr>
                                      <p:to>
                                        <p:strVal val="visible"/>
                                      </p:to>
                                    </p:set>
                                    <p:animEffect transition="in" filter="wipe(left)">
                                      <p:cBhvr>
                                        <p:cTn id="129" dur="3000"/>
                                        <p:tgtEl>
                                          <p:spTgt spid="688"/>
                                        </p:tgtEl>
                                      </p:cBhvr>
                                    </p:animEffect>
                                  </p:childTnLst>
                                </p:cTn>
                              </p:par>
                            </p:childTnLst>
                          </p:cTn>
                        </p:par>
                        <p:par>
                          <p:cTn id="130" fill="hold" nodeType="afterGroup">
                            <p:stCondLst>
                              <p:cond delay="21500"/>
                            </p:stCondLst>
                            <p:childTnLst>
                              <p:par>
                                <p:cTn id="131" presetID="22" presetClass="entr" presetSubtype="8" fill="hold" grpId="0" nodeType="afterEffect">
                                  <p:stCondLst>
                                    <p:cond delay="0"/>
                                  </p:stCondLst>
                                  <p:childTnLst>
                                    <p:set>
                                      <p:cBhvr>
                                        <p:cTn id="132" dur="1" fill="hold">
                                          <p:stCondLst>
                                            <p:cond delay="0"/>
                                          </p:stCondLst>
                                        </p:cTn>
                                        <p:tgtEl>
                                          <p:spTgt spid="689"/>
                                        </p:tgtEl>
                                        <p:attrNameLst>
                                          <p:attrName>style.visibility</p:attrName>
                                        </p:attrNameLst>
                                      </p:cBhvr>
                                      <p:to>
                                        <p:strVal val="visible"/>
                                      </p:to>
                                    </p:set>
                                    <p:animEffect transition="in" filter="wipe(left)">
                                      <p:cBhvr>
                                        <p:cTn id="133" dur="3000"/>
                                        <p:tgtEl>
                                          <p:spTgt spid="689"/>
                                        </p:tgtEl>
                                      </p:cBhvr>
                                    </p:animEffect>
                                  </p:childTnLst>
                                </p:cTn>
                              </p:par>
                            </p:childTnLst>
                          </p:cTn>
                        </p:par>
                        <p:par>
                          <p:cTn id="134" fill="hold" nodeType="afterGroup">
                            <p:stCondLst>
                              <p:cond delay="24500"/>
                            </p:stCondLst>
                            <p:childTnLst>
                              <p:par>
                                <p:cTn id="135" presetID="8" presetClass="entr" presetSubtype="16" fill="hold" grpId="0" nodeType="afterEffect">
                                  <p:stCondLst>
                                    <p:cond delay="0"/>
                                  </p:stCondLst>
                                  <p:childTnLst>
                                    <p:set>
                                      <p:cBhvr>
                                        <p:cTn id="136" dur="1" fill="hold">
                                          <p:stCondLst>
                                            <p:cond delay="0"/>
                                          </p:stCondLst>
                                        </p:cTn>
                                        <p:tgtEl>
                                          <p:spTgt spid="220"/>
                                        </p:tgtEl>
                                        <p:attrNameLst>
                                          <p:attrName>style.visibility</p:attrName>
                                        </p:attrNameLst>
                                      </p:cBhvr>
                                      <p:to>
                                        <p:strVal val="visible"/>
                                      </p:to>
                                    </p:set>
                                    <p:animEffect transition="in" filter="diamond(in)">
                                      <p:cBhvr>
                                        <p:cTn id="137" dur="3000"/>
                                        <p:tgtEl>
                                          <p:spTgt spid="220"/>
                                        </p:tgtEl>
                                      </p:cBhvr>
                                    </p:animEffect>
                                  </p:childTnLst>
                                </p:cTn>
                              </p:par>
                            </p:childTnLst>
                          </p:cTn>
                        </p:par>
                        <p:par>
                          <p:cTn id="138" fill="hold" nodeType="afterGroup">
                            <p:stCondLst>
                              <p:cond delay="27500"/>
                            </p:stCondLst>
                            <p:childTnLst>
                              <p:par>
                                <p:cTn id="139" presetID="10" presetClass="exit" presetSubtype="0" fill="hold" grpId="1" nodeType="afterEffect">
                                  <p:stCondLst>
                                    <p:cond delay="500"/>
                                  </p:stCondLst>
                                  <p:childTnLst>
                                    <p:animEffect transition="out" filter="fade">
                                      <p:cBhvr>
                                        <p:cTn id="140" dur="1000"/>
                                        <p:tgtEl>
                                          <p:spTgt spid="220"/>
                                        </p:tgtEl>
                                      </p:cBhvr>
                                    </p:animEffect>
                                    <p:set>
                                      <p:cBhvr>
                                        <p:cTn id="141" dur="1" fill="hold">
                                          <p:stCondLst>
                                            <p:cond delay="999"/>
                                          </p:stCondLst>
                                        </p:cTn>
                                        <p:tgtEl>
                                          <p:spTgt spid="220"/>
                                        </p:tgtEl>
                                        <p:attrNameLst>
                                          <p:attrName>style.visibility</p:attrName>
                                        </p:attrNameLst>
                                      </p:cBhvr>
                                      <p:to>
                                        <p:strVal val="hidden"/>
                                      </p:to>
                                    </p:set>
                                  </p:childTnLst>
                                </p:cTn>
                              </p:par>
                            </p:childTnLst>
                          </p:cTn>
                        </p:par>
                        <p:par>
                          <p:cTn id="142" fill="hold" nodeType="afterGroup">
                            <p:stCondLst>
                              <p:cond delay="29000"/>
                            </p:stCondLst>
                            <p:childTnLst>
                              <p:par>
                                <p:cTn id="143" presetID="1" presetClass="entr" presetSubtype="0" fill="hold" grpId="0" nodeType="afterEffect">
                                  <p:stCondLst>
                                    <p:cond delay="0"/>
                                  </p:stCondLst>
                                  <p:childTnLst>
                                    <p:set>
                                      <p:cBhvr>
                                        <p:cTn id="144" dur="1" fill="hold">
                                          <p:stCondLst>
                                            <p:cond delay="0"/>
                                          </p:stCondLst>
                                        </p:cTn>
                                        <p:tgtEl>
                                          <p:spTgt spid="219"/>
                                        </p:tgtEl>
                                        <p:attrNameLst>
                                          <p:attrName>style.visibility</p:attrName>
                                        </p:attrNameLst>
                                      </p:cBhvr>
                                      <p:to>
                                        <p:strVal val="visible"/>
                                      </p:to>
                                    </p:set>
                                  </p:childTnLst>
                                </p:cTn>
                              </p:par>
                            </p:childTnLst>
                          </p:cTn>
                        </p:par>
                        <p:par>
                          <p:cTn id="145" fill="hold" nodeType="afterGroup">
                            <p:stCondLst>
                              <p:cond delay="29000"/>
                            </p:stCondLst>
                            <p:childTnLst>
                              <p:par>
                                <p:cTn id="146" presetID="10" presetClass="entr" presetSubtype="0" fill="hold" grpId="0" nodeType="afterEffect">
                                  <p:stCondLst>
                                    <p:cond delay="0"/>
                                  </p:stCondLst>
                                  <p:childTnLst>
                                    <p:set>
                                      <p:cBhvr>
                                        <p:cTn id="147" dur="1" fill="hold">
                                          <p:stCondLst>
                                            <p:cond delay="0"/>
                                          </p:stCondLst>
                                        </p:cTn>
                                        <p:tgtEl>
                                          <p:spTgt spid="677"/>
                                        </p:tgtEl>
                                        <p:attrNameLst>
                                          <p:attrName>style.visibility</p:attrName>
                                        </p:attrNameLst>
                                      </p:cBhvr>
                                      <p:to>
                                        <p:strVal val="visible"/>
                                      </p:to>
                                    </p:set>
                                    <p:animEffect transition="in" filter="fade">
                                      <p:cBhvr>
                                        <p:cTn id="148" dur="500"/>
                                        <p:tgtEl>
                                          <p:spTgt spid="677"/>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678"/>
                                        </p:tgtEl>
                                        <p:attrNameLst>
                                          <p:attrName>style.visibility</p:attrName>
                                        </p:attrNameLst>
                                      </p:cBhvr>
                                      <p:to>
                                        <p:strVal val="visible"/>
                                      </p:to>
                                    </p:set>
                                    <p:animEffect transition="in" filter="wipe(left)">
                                      <p:cBhvr>
                                        <p:cTn id="151" dur="2000"/>
                                        <p:tgtEl>
                                          <p:spTgt spid="678"/>
                                        </p:tgtEl>
                                      </p:cBhvr>
                                    </p:animEffect>
                                  </p:childTnLst>
                                </p:cTn>
                              </p:par>
                            </p:childTnLst>
                          </p:cTn>
                        </p:par>
                        <p:par>
                          <p:cTn id="152" fill="hold" nodeType="afterGroup">
                            <p:stCondLst>
                              <p:cond delay="31000"/>
                            </p:stCondLst>
                            <p:childTnLst>
                              <p:par>
                                <p:cTn id="153" presetID="1" presetClass="entr" presetSubtype="0" fill="hold" nodeType="afterEffect">
                                  <p:stCondLst>
                                    <p:cond delay="0"/>
                                  </p:stCondLst>
                                  <p:childTnLst>
                                    <p:set>
                                      <p:cBhvr>
                                        <p:cTn id="15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677" grpId="0" animBg="1"/>
      <p:bldP spid="678" grpId="0" animBg="1"/>
      <p:bldP spid="683" grpId="0" animBg="1"/>
      <p:bldP spid="683" grpId="1" animBg="1"/>
      <p:bldP spid="684" grpId="0" animBg="1"/>
      <p:bldP spid="684" grpId="1" animBg="1"/>
      <p:bldP spid="685" grpId="0"/>
      <p:bldP spid="686" grpId="0" animBg="1"/>
      <p:bldP spid="687" grpId="0" animBg="1"/>
      <p:bldP spid="687" grpId="1" animBg="1"/>
      <p:bldP spid="688" grpId="0"/>
      <p:bldP spid="689" grpId="0"/>
      <p:bldP spid="691" grpId="0" animBg="1"/>
      <p:bldP spid="693" grpId="0" animBg="1"/>
      <p:bldP spid="694" grpId="0" animBg="1"/>
      <p:bldP spid="695" grpId="0" animBg="1"/>
      <p:bldP spid="696" grpId="0" animBg="1"/>
      <p:bldP spid="697" grpId="0" animBg="1"/>
      <p:bldP spid="698" grpId="0" animBg="1"/>
      <p:bldP spid="705" grpId="0" animBg="1"/>
      <p:bldP spid="707" grpId="0" animBg="1"/>
      <p:bldP spid="708" grpId="0" animBg="1"/>
      <p:bldP spid="709" grpId="0" animBg="1"/>
      <p:bldP spid="710" grpId="0" animBg="1"/>
      <p:bldP spid="711" grpId="0" animBg="1"/>
      <p:bldP spid="712" grpId="0" animBg="1"/>
      <p:bldP spid="713" grpId="0" animBg="1"/>
      <p:bldP spid="726" grpId="0" animBg="1"/>
      <p:bldP spid="4" grpId="0" animBg="1"/>
      <p:bldP spid="218" grpId="0" animBg="1"/>
      <p:bldP spid="220" grpId="0" animBg="1"/>
      <p:bldP spid="22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0"/>
            <a:ext cx="5562600" cy="769441"/>
          </a:xfrm>
          <a:prstGeom prst="rect">
            <a:avLst/>
          </a:prstGeom>
          <a:noFill/>
        </p:spPr>
        <p:txBody>
          <a:bodyPr wrap="square" rtlCol="0">
            <a:spAutoFit/>
          </a:bodyPr>
          <a:lstStyle/>
          <a:p>
            <a:pPr algn="ctr"/>
            <a:r>
              <a:rPr lang="en-US" sz="4400" dirty="0" smtClean="0"/>
              <a:t>QUIZ #2</a:t>
            </a:r>
            <a:endParaRPr lang="en-US" sz="4400" dirty="0"/>
          </a:p>
        </p:txBody>
      </p:sp>
      <p:sp>
        <p:nvSpPr>
          <p:cNvPr id="3" name="TextBox 2"/>
          <p:cNvSpPr txBox="1"/>
          <p:nvPr/>
        </p:nvSpPr>
        <p:spPr>
          <a:xfrm>
            <a:off x="457200" y="2057400"/>
            <a:ext cx="8382000" cy="3139321"/>
          </a:xfrm>
          <a:prstGeom prst="rect">
            <a:avLst/>
          </a:prstGeom>
          <a:noFill/>
        </p:spPr>
        <p:txBody>
          <a:bodyPr wrap="square" rtlCol="0">
            <a:spAutoFit/>
          </a:bodyPr>
          <a:lstStyle/>
          <a:p>
            <a:pPr marL="342900" indent="-342900">
              <a:buAutoNum type="arabicPeriod"/>
            </a:pPr>
            <a:r>
              <a:rPr lang="en-US" dirty="0" smtClean="0"/>
              <a:t>When recording time outs, the team that requested the time out, their score is recorded first.</a:t>
            </a:r>
          </a:p>
          <a:p>
            <a:pPr marL="342900" indent="-342900">
              <a:buAutoNum type="arabicPeriod"/>
            </a:pPr>
            <a:endParaRPr lang="en-US" dirty="0" smtClean="0"/>
          </a:p>
          <a:p>
            <a:pPr marL="342900" indent="-342900">
              <a:buAutoNum type="arabicPeriod"/>
            </a:pPr>
            <a:r>
              <a:rPr lang="en-US" dirty="0" smtClean="0"/>
              <a:t>When keeping score you need a blue and red pen.</a:t>
            </a:r>
          </a:p>
          <a:p>
            <a:pPr marL="342900" indent="-342900">
              <a:buAutoNum type="arabicPeriod"/>
            </a:pPr>
            <a:endParaRPr lang="en-US" dirty="0" smtClean="0"/>
          </a:p>
          <a:p>
            <a:pPr marL="342900" indent="-342900">
              <a:buAutoNum type="arabicPeriod"/>
            </a:pPr>
            <a:r>
              <a:rPr lang="en-US" dirty="0" smtClean="0"/>
              <a:t>Earned points are slashed and loss of rally points </a:t>
            </a:r>
            <a:r>
              <a:rPr lang="en-US" smtClean="0"/>
              <a:t>are circled </a:t>
            </a:r>
            <a:r>
              <a:rPr lang="en-US" dirty="0" smtClean="0"/>
              <a:t>in the running score column.</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28600" y="0"/>
            <a:ext cx="8763000" cy="6843713"/>
          </a:xfrm>
          <a:prstGeom prst="rect">
            <a:avLst/>
          </a:prstGeom>
          <a:noFill/>
          <a:ln w="9525">
            <a:noFill/>
            <a:miter lim="800000"/>
            <a:headEnd/>
            <a:tailEnd/>
          </a:ln>
        </p:spPr>
      </p:pic>
      <p:sp>
        <p:nvSpPr>
          <p:cNvPr id="6147" name="Text Box 3"/>
          <p:cNvSpPr txBox="1">
            <a:spLocks noChangeArrowheads="1"/>
          </p:cNvSpPr>
          <p:nvPr/>
        </p:nvSpPr>
        <p:spPr bwMode="auto">
          <a:xfrm>
            <a:off x="3160713" y="533400"/>
            <a:ext cx="2097087" cy="396875"/>
          </a:xfrm>
          <a:prstGeom prst="rect">
            <a:avLst/>
          </a:prstGeom>
          <a:noFill/>
          <a:ln w="9525">
            <a:noFill/>
            <a:miter lim="800000"/>
            <a:headEnd/>
            <a:tailEnd/>
          </a:ln>
        </p:spPr>
        <p:txBody>
          <a:bodyPr>
            <a:spAutoFit/>
          </a:bodyPr>
          <a:lstStyle/>
          <a:p>
            <a:r>
              <a:rPr lang="en-US" sz="2000"/>
              <a:t>NEWNAN</a:t>
            </a:r>
          </a:p>
        </p:txBody>
      </p:sp>
      <p:sp>
        <p:nvSpPr>
          <p:cNvPr id="6148" name="Text Box 4"/>
          <p:cNvSpPr txBox="1">
            <a:spLocks noChangeArrowheads="1"/>
          </p:cNvSpPr>
          <p:nvPr/>
        </p:nvSpPr>
        <p:spPr bwMode="auto">
          <a:xfrm>
            <a:off x="1219200" y="1492250"/>
            <a:ext cx="354013" cy="336550"/>
          </a:xfrm>
          <a:prstGeom prst="rect">
            <a:avLst/>
          </a:prstGeom>
          <a:noFill/>
          <a:ln w="9525">
            <a:noFill/>
            <a:miter lim="800000"/>
            <a:headEnd/>
            <a:tailEnd/>
          </a:ln>
        </p:spPr>
        <p:txBody>
          <a:bodyPr wrap="none">
            <a:spAutoFit/>
          </a:bodyPr>
          <a:lstStyle/>
          <a:p>
            <a:r>
              <a:rPr lang="en-US" sz="1600"/>
              <a:t> 9</a:t>
            </a:r>
          </a:p>
        </p:txBody>
      </p:sp>
      <p:sp>
        <p:nvSpPr>
          <p:cNvPr id="6149" name="Text Box 5"/>
          <p:cNvSpPr txBox="1">
            <a:spLocks noChangeArrowheads="1"/>
          </p:cNvSpPr>
          <p:nvPr/>
        </p:nvSpPr>
        <p:spPr bwMode="auto">
          <a:xfrm>
            <a:off x="1303338" y="2025650"/>
            <a:ext cx="296862" cy="336550"/>
          </a:xfrm>
          <a:prstGeom prst="rect">
            <a:avLst/>
          </a:prstGeom>
          <a:noFill/>
          <a:ln w="9525">
            <a:noFill/>
            <a:miter lim="800000"/>
            <a:headEnd/>
            <a:tailEnd/>
          </a:ln>
        </p:spPr>
        <p:txBody>
          <a:bodyPr wrap="none">
            <a:spAutoFit/>
          </a:bodyPr>
          <a:lstStyle/>
          <a:p>
            <a:r>
              <a:rPr lang="en-US" sz="1600"/>
              <a:t>6</a:t>
            </a:r>
          </a:p>
        </p:txBody>
      </p:sp>
      <p:sp>
        <p:nvSpPr>
          <p:cNvPr id="6150" name="Text Box 6"/>
          <p:cNvSpPr txBox="1">
            <a:spLocks noChangeArrowheads="1"/>
          </p:cNvSpPr>
          <p:nvPr/>
        </p:nvSpPr>
        <p:spPr bwMode="auto">
          <a:xfrm>
            <a:off x="1752600" y="1492250"/>
            <a:ext cx="354013" cy="336550"/>
          </a:xfrm>
          <a:prstGeom prst="rect">
            <a:avLst/>
          </a:prstGeom>
          <a:noFill/>
          <a:ln w="9525">
            <a:noFill/>
            <a:miter lim="800000"/>
            <a:headEnd/>
            <a:tailEnd/>
          </a:ln>
        </p:spPr>
        <p:txBody>
          <a:bodyPr wrap="none">
            <a:spAutoFit/>
          </a:bodyPr>
          <a:lstStyle/>
          <a:p>
            <a:r>
              <a:rPr lang="en-US" sz="1600"/>
              <a:t> 1</a:t>
            </a:r>
          </a:p>
        </p:txBody>
      </p:sp>
      <p:sp>
        <p:nvSpPr>
          <p:cNvPr id="6151" name="Text Box 7"/>
          <p:cNvSpPr txBox="1">
            <a:spLocks noChangeArrowheads="1"/>
          </p:cNvSpPr>
          <p:nvPr/>
        </p:nvSpPr>
        <p:spPr bwMode="auto">
          <a:xfrm>
            <a:off x="1836738" y="2025650"/>
            <a:ext cx="296862" cy="336550"/>
          </a:xfrm>
          <a:prstGeom prst="rect">
            <a:avLst/>
          </a:prstGeom>
          <a:noFill/>
          <a:ln w="9525">
            <a:noFill/>
            <a:miter lim="800000"/>
            <a:headEnd/>
            <a:tailEnd/>
          </a:ln>
        </p:spPr>
        <p:txBody>
          <a:bodyPr wrap="none">
            <a:spAutoFit/>
          </a:bodyPr>
          <a:lstStyle/>
          <a:p>
            <a:r>
              <a:rPr lang="en-US" sz="1600"/>
              <a:t>4</a:t>
            </a:r>
          </a:p>
        </p:txBody>
      </p:sp>
      <p:sp>
        <p:nvSpPr>
          <p:cNvPr id="6152" name="Text Box 8"/>
          <p:cNvSpPr txBox="1">
            <a:spLocks noChangeArrowheads="1"/>
          </p:cNvSpPr>
          <p:nvPr/>
        </p:nvSpPr>
        <p:spPr bwMode="auto">
          <a:xfrm>
            <a:off x="2370138" y="1492250"/>
            <a:ext cx="296862" cy="336550"/>
          </a:xfrm>
          <a:prstGeom prst="rect">
            <a:avLst/>
          </a:prstGeom>
          <a:noFill/>
          <a:ln w="9525">
            <a:noFill/>
            <a:miter lim="800000"/>
            <a:headEnd/>
            <a:tailEnd/>
          </a:ln>
        </p:spPr>
        <p:txBody>
          <a:bodyPr wrap="none">
            <a:spAutoFit/>
          </a:bodyPr>
          <a:lstStyle/>
          <a:p>
            <a:r>
              <a:rPr lang="en-US" sz="1600"/>
              <a:t>5</a:t>
            </a:r>
          </a:p>
        </p:txBody>
      </p:sp>
      <p:sp>
        <p:nvSpPr>
          <p:cNvPr id="6153" name="Text Box 9"/>
          <p:cNvSpPr txBox="1">
            <a:spLocks noChangeArrowheads="1"/>
          </p:cNvSpPr>
          <p:nvPr/>
        </p:nvSpPr>
        <p:spPr bwMode="auto">
          <a:xfrm>
            <a:off x="2286000" y="2025650"/>
            <a:ext cx="398463" cy="336550"/>
          </a:xfrm>
          <a:prstGeom prst="rect">
            <a:avLst/>
          </a:prstGeom>
          <a:noFill/>
          <a:ln w="9525">
            <a:noFill/>
            <a:miter lim="800000"/>
            <a:headEnd/>
            <a:tailEnd/>
          </a:ln>
        </p:spPr>
        <p:txBody>
          <a:bodyPr wrap="none">
            <a:spAutoFit/>
          </a:bodyPr>
          <a:lstStyle/>
          <a:p>
            <a:r>
              <a:rPr lang="en-US" sz="1600"/>
              <a:t>8c</a:t>
            </a:r>
          </a:p>
        </p:txBody>
      </p:sp>
      <p:sp>
        <p:nvSpPr>
          <p:cNvPr id="6154" name="Text Box 10"/>
          <p:cNvSpPr txBox="1">
            <a:spLocks noChangeArrowheads="1"/>
          </p:cNvSpPr>
          <p:nvPr/>
        </p:nvSpPr>
        <p:spPr bwMode="auto">
          <a:xfrm>
            <a:off x="2667000" y="914400"/>
            <a:ext cx="409575" cy="336550"/>
          </a:xfrm>
          <a:prstGeom prst="rect">
            <a:avLst/>
          </a:prstGeom>
          <a:noFill/>
          <a:ln w="9525">
            <a:noFill/>
            <a:miter lim="800000"/>
            <a:headEnd/>
            <a:tailEnd/>
          </a:ln>
        </p:spPr>
        <p:txBody>
          <a:bodyPr wrap="none">
            <a:spAutoFit/>
          </a:bodyPr>
          <a:lstStyle/>
          <a:p>
            <a:r>
              <a:rPr lang="en-US" sz="1600"/>
              <a:t>10</a:t>
            </a:r>
          </a:p>
        </p:txBody>
      </p:sp>
      <p:sp>
        <p:nvSpPr>
          <p:cNvPr id="26637" name="Oval 13"/>
          <p:cNvSpPr>
            <a:spLocks noChangeArrowheads="1"/>
          </p:cNvSpPr>
          <p:nvPr/>
        </p:nvSpPr>
        <p:spPr bwMode="auto">
          <a:xfrm>
            <a:off x="2286000" y="1447800"/>
            <a:ext cx="457200" cy="457200"/>
          </a:xfrm>
          <a:prstGeom prst="ellipse">
            <a:avLst/>
          </a:prstGeom>
          <a:noFill/>
          <a:ln w="38100">
            <a:solidFill>
              <a:srgbClr val="FF3300"/>
            </a:solidFill>
            <a:round/>
            <a:headEnd/>
            <a:tailEnd/>
          </a:ln>
        </p:spPr>
        <p:txBody>
          <a:bodyPr wrap="none" anchor="ctr"/>
          <a:lstStyle/>
          <a:p>
            <a:pPr algn="ctr"/>
            <a:endParaRPr lang="en-US" b="1"/>
          </a:p>
        </p:txBody>
      </p:sp>
      <p:sp>
        <p:nvSpPr>
          <p:cNvPr id="26638" name="Rectangle 14"/>
          <p:cNvSpPr>
            <a:spLocks noChangeArrowheads="1"/>
          </p:cNvSpPr>
          <p:nvPr/>
        </p:nvSpPr>
        <p:spPr bwMode="auto">
          <a:xfrm>
            <a:off x="0" y="2819400"/>
            <a:ext cx="9144000" cy="1905000"/>
          </a:xfrm>
          <a:prstGeom prst="rect">
            <a:avLst/>
          </a:prstGeom>
          <a:solidFill>
            <a:srgbClr val="FFFFCC"/>
          </a:solidFill>
          <a:ln w="9525">
            <a:noFill/>
            <a:miter lim="800000"/>
            <a:headEnd/>
            <a:tailEnd/>
          </a:ln>
        </p:spPr>
        <p:txBody>
          <a:bodyPr anchor="ctr"/>
          <a:lstStyle/>
          <a:p>
            <a:pPr algn="ctr"/>
            <a:r>
              <a:rPr lang="en-US" sz="3200">
                <a:solidFill>
                  <a:srgbClr val="00CC00"/>
                </a:solidFill>
              </a:rPr>
              <a:t>Since Newnan is receiving, #5 will </a:t>
            </a:r>
            <a:r>
              <a:rPr lang="en-US" sz="3200" b="1">
                <a:solidFill>
                  <a:srgbClr val="00CC00"/>
                </a:solidFill>
              </a:rPr>
              <a:t>rotate</a:t>
            </a:r>
            <a:r>
              <a:rPr lang="en-US" sz="3200">
                <a:solidFill>
                  <a:srgbClr val="00CC00"/>
                </a:solidFill>
              </a:rPr>
              <a:t> to serve first and should be listed on line 1 of the score sheet. The remaining players are listed on the score sheet in the following order.</a:t>
            </a:r>
          </a:p>
        </p:txBody>
      </p:sp>
      <p:sp>
        <p:nvSpPr>
          <p:cNvPr id="26639" name="Text Box 15"/>
          <p:cNvSpPr txBox="1">
            <a:spLocks noChangeArrowheads="1"/>
          </p:cNvSpPr>
          <p:nvPr/>
        </p:nvSpPr>
        <p:spPr bwMode="auto">
          <a:xfrm>
            <a:off x="25146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6</a:t>
            </a:r>
          </a:p>
        </p:txBody>
      </p:sp>
      <p:sp>
        <p:nvSpPr>
          <p:cNvPr id="26640" name="Text Box 16"/>
          <p:cNvSpPr txBox="1">
            <a:spLocks noChangeArrowheads="1"/>
          </p:cNvSpPr>
          <p:nvPr/>
        </p:nvSpPr>
        <p:spPr bwMode="auto">
          <a:xfrm>
            <a:off x="2514600" y="1600200"/>
            <a:ext cx="268288" cy="274638"/>
          </a:xfrm>
          <a:prstGeom prst="rect">
            <a:avLst/>
          </a:prstGeom>
          <a:noFill/>
          <a:ln w="9525">
            <a:noFill/>
            <a:miter lim="800000"/>
            <a:headEnd/>
            <a:tailEnd/>
          </a:ln>
        </p:spPr>
        <p:txBody>
          <a:bodyPr wrap="none">
            <a:spAutoFit/>
          </a:bodyPr>
          <a:lstStyle/>
          <a:p>
            <a:r>
              <a:rPr lang="en-US" sz="1200" b="1">
                <a:solidFill>
                  <a:srgbClr val="FF3300"/>
                </a:solidFill>
              </a:rPr>
              <a:t>1</a:t>
            </a:r>
          </a:p>
        </p:txBody>
      </p:sp>
      <p:sp>
        <p:nvSpPr>
          <p:cNvPr id="26641" name="Text Box 17"/>
          <p:cNvSpPr txBox="1">
            <a:spLocks noChangeArrowheads="1"/>
          </p:cNvSpPr>
          <p:nvPr/>
        </p:nvSpPr>
        <p:spPr bwMode="auto">
          <a:xfrm>
            <a:off x="1941513" y="1600200"/>
            <a:ext cx="268287" cy="274638"/>
          </a:xfrm>
          <a:prstGeom prst="rect">
            <a:avLst/>
          </a:prstGeom>
          <a:noFill/>
          <a:ln w="9525">
            <a:noFill/>
            <a:miter lim="800000"/>
            <a:headEnd/>
            <a:tailEnd/>
          </a:ln>
        </p:spPr>
        <p:txBody>
          <a:bodyPr wrap="none">
            <a:spAutoFit/>
          </a:bodyPr>
          <a:lstStyle/>
          <a:p>
            <a:r>
              <a:rPr lang="en-US" sz="1200" b="1">
                <a:solidFill>
                  <a:srgbClr val="FF3300"/>
                </a:solidFill>
              </a:rPr>
              <a:t>2</a:t>
            </a:r>
          </a:p>
        </p:txBody>
      </p:sp>
      <p:sp>
        <p:nvSpPr>
          <p:cNvPr id="26642" name="Text Box 18"/>
          <p:cNvSpPr txBox="1">
            <a:spLocks noChangeArrowheads="1"/>
          </p:cNvSpPr>
          <p:nvPr/>
        </p:nvSpPr>
        <p:spPr bwMode="auto">
          <a:xfrm>
            <a:off x="1447800" y="1600200"/>
            <a:ext cx="268288" cy="274638"/>
          </a:xfrm>
          <a:prstGeom prst="rect">
            <a:avLst/>
          </a:prstGeom>
          <a:noFill/>
          <a:ln w="9525">
            <a:noFill/>
            <a:miter lim="800000"/>
            <a:headEnd/>
            <a:tailEnd/>
          </a:ln>
        </p:spPr>
        <p:txBody>
          <a:bodyPr wrap="none">
            <a:spAutoFit/>
          </a:bodyPr>
          <a:lstStyle/>
          <a:p>
            <a:r>
              <a:rPr lang="en-US" sz="1200" b="1">
                <a:solidFill>
                  <a:srgbClr val="FF3300"/>
                </a:solidFill>
              </a:rPr>
              <a:t>3</a:t>
            </a:r>
          </a:p>
        </p:txBody>
      </p:sp>
      <p:sp>
        <p:nvSpPr>
          <p:cNvPr id="26643" name="Text Box 19"/>
          <p:cNvSpPr txBox="1">
            <a:spLocks noChangeArrowheads="1"/>
          </p:cNvSpPr>
          <p:nvPr/>
        </p:nvSpPr>
        <p:spPr bwMode="auto">
          <a:xfrm>
            <a:off x="14478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4</a:t>
            </a:r>
          </a:p>
        </p:txBody>
      </p:sp>
      <p:sp>
        <p:nvSpPr>
          <p:cNvPr id="26644" name="Text Box 20"/>
          <p:cNvSpPr txBox="1">
            <a:spLocks noChangeArrowheads="1"/>
          </p:cNvSpPr>
          <p:nvPr/>
        </p:nvSpPr>
        <p:spPr bwMode="auto">
          <a:xfrm>
            <a:off x="1981200" y="2133600"/>
            <a:ext cx="268288" cy="274638"/>
          </a:xfrm>
          <a:prstGeom prst="rect">
            <a:avLst/>
          </a:prstGeom>
          <a:noFill/>
          <a:ln w="9525">
            <a:noFill/>
            <a:miter lim="800000"/>
            <a:headEnd/>
            <a:tailEnd/>
          </a:ln>
        </p:spPr>
        <p:txBody>
          <a:bodyPr wrap="none">
            <a:spAutoFit/>
          </a:bodyPr>
          <a:lstStyle/>
          <a:p>
            <a:r>
              <a:rPr lang="en-US" sz="1200" b="1">
                <a:solidFill>
                  <a:srgbClr val="FF3300"/>
                </a:solidFill>
              </a:rPr>
              <a:t>5</a:t>
            </a:r>
          </a:p>
        </p:txBody>
      </p:sp>
      <p:sp>
        <p:nvSpPr>
          <p:cNvPr id="6163" name="Text Box 3"/>
          <p:cNvSpPr txBox="1">
            <a:spLocks noChangeArrowheads="1"/>
          </p:cNvSpPr>
          <p:nvPr/>
        </p:nvSpPr>
        <p:spPr bwMode="auto">
          <a:xfrm>
            <a:off x="1857375" y="2514600"/>
            <a:ext cx="1647825" cy="338138"/>
          </a:xfrm>
          <a:prstGeom prst="rect">
            <a:avLst/>
          </a:prstGeom>
          <a:noFill/>
          <a:ln w="9525">
            <a:noFill/>
            <a:miter lim="800000"/>
            <a:headEnd/>
            <a:tailEnd/>
          </a:ln>
        </p:spPr>
        <p:txBody>
          <a:bodyPr>
            <a:spAutoFit/>
          </a:bodyPr>
          <a:lstStyle/>
          <a:p>
            <a:r>
              <a:rPr lang="en-US" sz="1600">
                <a:latin typeface="AR BERKLEY" pitchFamily="2" charset="0"/>
              </a:rPr>
              <a:t>B. Hopeful</a:t>
            </a:r>
          </a:p>
        </p:txBody>
      </p:sp>
      <p:pic>
        <p:nvPicPr>
          <p:cNvPr id="23" name="Picture 24" descr="C:\Users\steve\AppData\Local\Microsoft\Windows\Temporary Internet Files\Content.IE5\Y24QDY76\MC900437044[1].png"/>
          <p:cNvPicPr>
            <a:picLocks noChangeAspect="1" noChangeArrowheads="1"/>
          </p:cNvPicPr>
          <p:nvPr/>
        </p:nvPicPr>
        <p:blipFill>
          <a:blip r:embed="rId4" cstate="print"/>
          <a:srcRect/>
          <a:stretch>
            <a:fillRect/>
          </a:stretch>
        </p:blipFill>
        <p:spPr bwMode="auto">
          <a:xfrm>
            <a:off x="4291013" y="5105400"/>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fade">
                                      <p:cBhvr>
                                        <p:cTn id="7" dur="1000"/>
                                        <p:tgtEl>
                                          <p:spTgt spid="26638"/>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2000"/>
                                        <p:tgtEl>
                                          <p:spTgt spid="26638"/>
                                        </p:tgtEl>
                                      </p:cBhvr>
                                    </p:animEffect>
                                    <p:set>
                                      <p:cBhvr>
                                        <p:cTn id="19" dur="1" fill="hold">
                                          <p:stCondLst>
                                            <p:cond delay="1999"/>
                                          </p:stCondLst>
                                        </p:cTn>
                                        <p:tgtEl>
                                          <p:spTgt spid="26638"/>
                                        </p:tgtEl>
                                        <p:attrNameLst>
                                          <p:attrName>style.visibility</p:attrName>
                                        </p:attrNameLst>
                                      </p:cBhvr>
                                      <p:to>
                                        <p:strVal val="hidden"/>
                                      </p:to>
                                    </p:set>
                                  </p:childTnLst>
                                </p:cTn>
                              </p:par>
                            </p:childTnLst>
                          </p:cTn>
                        </p:par>
                        <p:par>
                          <p:cTn id="20" fill="hold" nodeType="afterGroup">
                            <p:stCondLst>
                              <p:cond delay="2500"/>
                            </p:stCondLst>
                            <p:childTnLst>
                              <p:par>
                                <p:cTn id="21" presetID="8" presetClass="entr" presetSubtype="16" fill="hold" grpId="0" nodeType="afterEffect">
                                  <p:stCondLst>
                                    <p:cond delay="0"/>
                                  </p:stCondLst>
                                  <p:childTnLst>
                                    <p:set>
                                      <p:cBhvr>
                                        <p:cTn id="22" dur="1" fill="hold">
                                          <p:stCondLst>
                                            <p:cond delay="0"/>
                                          </p:stCondLst>
                                        </p:cTn>
                                        <p:tgtEl>
                                          <p:spTgt spid="26637"/>
                                        </p:tgtEl>
                                        <p:attrNameLst>
                                          <p:attrName>style.visibility</p:attrName>
                                        </p:attrNameLst>
                                      </p:cBhvr>
                                      <p:to>
                                        <p:strVal val="visible"/>
                                      </p:to>
                                    </p:set>
                                    <p:animEffect transition="in" filter="diamond(in)">
                                      <p:cBhvr>
                                        <p:cTn id="23" dur="2000"/>
                                        <p:tgtEl>
                                          <p:spTgt spid="26637"/>
                                        </p:tgtEl>
                                      </p:cBhvr>
                                    </p:animEffect>
                                  </p:childTnLst>
                                </p:cTn>
                              </p:par>
                            </p:childTnLst>
                          </p:cTn>
                        </p:par>
                        <p:par>
                          <p:cTn id="24" fill="hold" nodeType="afterGroup">
                            <p:stCondLst>
                              <p:cond delay="4500"/>
                            </p:stCondLst>
                            <p:childTnLst>
                              <p:par>
                                <p:cTn id="25" presetID="22" presetClass="entr" presetSubtype="4" fill="hold" grpId="0" nodeType="afterEffect">
                                  <p:stCondLst>
                                    <p:cond delay="500"/>
                                  </p:stCondLst>
                                  <p:childTnLst>
                                    <p:set>
                                      <p:cBhvr>
                                        <p:cTn id="26" dur="1" fill="hold">
                                          <p:stCondLst>
                                            <p:cond delay="0"/>
                                          </p:stCondLst>
                                        </p:cTn>
                                        <p:tgtEl>
                                          <p:spTgt spid="26640"/>
                                        </p:tgtEl>
                                        <p:attrNameLst>
                                          <p:attrName>style.visibility</p:attrName>
                                        </p:attrNameLst>
                                      </p:cBhvr>
                                      <p:to>
                                        <p:strVal val="visible"/>
                                      </p:to>
                                    </p:set>
                                    <p:animEffect transition="in" filter="wipe(down)">
                                      <p:cBhvr>
                                        <p:cTn id="27" dur="500"/>
                                        <p:tgtEl>
                                          <p:spTgt spid="26640"/>
                                        </p:tgtEl>
                                      </p:cBhvr>
                                    </p:animEffect>
                                  </p:childTnLst>
                                </p:cTn>
                              </p:par>
                            </p:childTnLst>
                          </p:cTn>
                        </p:par>
                        <p:par>
                          <p:cTn id="28" fill="hold" nodeType="afterGroup">
                            <p:stCondLst>
                              <p:cond delay="5500"/>
                            </p:stCondLst>
                            <p:childTnLst>
                              <p:par>
                                <p:cTn id="29" presetID="22" presetClass="entr" presetSubtype="4" fill="hold" grpId="0" nodeType="afterEffect">
                                  <p:stCondLst>
                                    <p:cond delay="500"/>
                                  </p:stCondLst>
                                  <p:childTnLst>
                                    <p:set>
                                      <p:cBhvr>
                                        <p:cTn id="30" dur="1" fill="hold">
                                          <p:stCondLst>
                                            <p:cond delay="0"/>
                                          </p:stCondLst>
                                        </p:cTn>
                                        <p:tgtEl>
                                          <p:spTgt spid="26641"/>
                                        </p:tgtEl>
                                        <p:attrNameLst>
                                          <p:attrName>style.visibility</p:attrName>
                                        </p:attrNameLst>
                                      </p:cBhvr>
                                      <p:to>
                                        <p:strVal val="visible"/>
                                      </p:to>
                                    </p:set>
                                    <p:animEffect transition="in" filter="wipe(down)">
                                      <p:cBhvr>
                                        <p:cTn id="31" dur="500"/>
                                        <p:tgtEl>
                                          <p:spTgt spid="26641"/>
                                        </p:tgtEl>
                                      </p:cBhvr>
                                    </p:animEffect>
                                  </p:childTnLst>
                                </p:cTn>
                              </p:par>
                            </p:childTnLst>
                          </p:cTn>
                        </p:par>
                        <p:par>
                          <p:cTn id="32" fill="hold" nodeType="afterGroup">
                            <p:stCondLst>
                              <p:cond delay="6500"/>
                            </p:stCondLst>
                            <p:childTnLst>
                              <p:par>
                                <p:cTn id="33" presetID="22" presetClass="entr" presetSubtype="4" fill="hold" grpId="0" nodeType="afterEffect">
                                  <p:stCondLst>
                                    <p:cond delay="500"/>
                                  </p:stCondLst>
                                  <p:childTnLst>
                                    <p:set>
                                      <p:cBhvr>
                                        <p:cTn id="34" dur="1" fill="hold">
                                          <p:stCondLst>
                                            <p:cond delay="0"/>
                                          </p:stCondLst>
                                        </p:cTn>
                                        <p:tgtEl>
                                          <p:spTgt spid="26642"/>
                                        </p:tgtEl>
                                        <p:attrNameLst>
                                          <p:attrName>style.visibility</p:attrName>
                                        </p:attrNameLst>
                                      </p:cBhvr>
                                      <p:to>
                                        <p:strVal val="visible"/>
                                      </p:to>
                                    </p:set>
                                    <p:animEffect transition="in" filter="wipe(down)">
                                      <p:cBhvr>
                                        <p:cTn id="35" dur="500"/>
                                        <p:tgtEl>
                                          <p:spTgt spid="26642"/>
                                        </p:tgtEl>
                                      </p:cBhvr>
                                    </p:animEffect>
                                  </p:childTnLst>
                                </p:cTn>
                              </p:par>
                            </p:childTnLst>
                          </p:cTn>
                        </p:par>
                        <p:par>
                          <p:cTn id="36" fill="hold" nodeType="afterGroup">
                            <p:stCondLst>
                              <p:cond delay="7500"/>
                            </p:stCondLst>
                            <p:childTnLst>
                              <p:par>
                                <p:cTn id="37" presetID="22" presetClass="entr" presetSubtype="4" fill="hold" grpId="0" nodeType="afterEffect">
                                  <p:stCondLst>
                                    <p:cond delay="500"/>
                                  </p:stCondLst>
                                  <p:childTnLst>
                                    <p:set>
                                      <p:cBhvr>
                                        <p:cTn id="38" dur="1" fill="hold">
                                          <p:stCondLst>
                                            <p:cond delay="0"/>
                                          </p:stCondLst>
                                        </p:cTn>
                                        <p:tgtEl>
                                          <p:spTgt spid="26643"/>
                                        </p:tgtEl>
                                        <p:attrNameLst>
                                          <p:attrName>style.visibility</p:attrName>
                                        </p:attrNameLst>
                                      </p:cBhvr>
                                      <p:to>
                                        <p:strVal val="visible"/>
                                      </p:to>
                                    </p:set>
                                    <p:animEffect transition="in" filter="wipe(down)">
                                      <p:cBhvr>
                                        <p:cTn id="39" dur="500"/>
                                        <p:tgtEl>
                                          <p:spTgt spid="26643"/>
                                        </p:tgtEl>
                                      </p:cBhvr>
                                    </p:animEffect>
                                  </p:childTnLst>
                                </p:cTn>
                              </p:par>
                            </p:childTnLst>
                          </p:cTn>
                        </p:par>
                        <p:par>
                          <p:cTn id="40" fill="hold" nodeType="afterGroup">
                            <p:stCondLst>
                              <p:cond delay="8500"/>
                            </p:stCondLst>
                            <p:childTnLst>
                              <p:par>
                                <p:cTn id="41" presetID="22" presetClass="entr" presetSubtype="4" fill="hold" grpId="0" nodeType="afterEffect">
                                  <p:stCondLst>
                                    <p:cond delay="500"/>
                                  </p:stCondLst>
                                  <p:childTnLst>
                                    <p:set>
                                      <p:cBhvr>
                                        <p:cTn id="42" dur="1" fill="hold">
                                          <p:stCondLst>
                                            <p:cond delay="0"/>
                                          </p:stCondLst>
                                        </p:cTn>
                                        <p:tgtEl>
                                          <p:spTgt spid="26644"/>
                                        </p:tgtEl>
                                        <p:attrNameLst>
                                          <p:attrName>style.visibility</p:attrName>
                                        </p:attrNameLst>
                                      </p:cBhvr>
                                      <p:to>
                                        <p:strVal val="visible"/>
                                      </p:to>
                                    </p:set>
                                    <p:animEffect transition="in" filter="wipe(down)">
                                      <p:cBhvr>
                                        <p:cTn id="43" dur="500"/>
                                        <p:tgtEl>
                                          <p:spTgt spid="26644"/>
                                        </p:tgtEl>
                                      </p:cBhvr>
                                    </p:animEffect>
                                  </p:childTnLst>
                                </p:cTn>
                              </p:par>
                            </p:childTnLst>
                          </p:cTn>
                        </p:par>
                        <p:par>
                          <p:cTn id="44" fill="hold" nodeType="afterGroup">
                            <p:stCondLst>
                              <p:cond delay="9500"/>
                            </p:stCondLst>
                            <p:childTnLst>
                              <p:par>
                                <p:cTn id="45" presetID="22" presetClass="entr" presetSubtype="4" fill="hold" grpId="0" nodeType="afterEffect">
                                  <p:stCondLst>
                                    <p:cond delay="0"/>
                                  </p:stCondLst>
                                  <p:childTnLst>
                                    <p:set>
                                      <p:cBhvr>
                                        <p:cTn id="46" dur="1" fill="hold">
                                          <p:stCondLst>
                                            <p:cond delay="0"/>
                                          </p:stCondLst>
                                        </p:cTn>
                                        <p:tgtEl>
                                          <p:spTgt spid="26639"/>
                                        </p:tgtEl>
                                        <p:attrNameLst>
                                          <p:attrName>style.visibility</p:attrName>
                                        </p:attrNameLst>
                                      </p:cBhvr>
                                      <p:to>
                                        <p:strVal val="visible"/>
                                      </p:to>
                                    </p:set>
                                    <p:animEffect transition="in" filter="wipe(down)">
                                      <p:cBhvr>
                                        <p:cTn id="47" dur="500"/>
                                        <p:tgtEl>
                                          <p:spTgt spid="26639"/>
                                        </p:tgtEl>
                                      </p:cBhvr>
                                    </p:animEffect>
                                  </p:childTnLst>
                                </p:cTn>
                              </p:par>
                            </p:childTnLst>
                          </p:cTn>
                        </p:par>
                        <p:par>
                          <p:cTn id="48" fill="hold" nodeType="afterGroup">
                            <p:stCondLst>
                              <p:cond delay="10000"/>
                            </p:stCondLst>
                            <p:childTnLst>
                              <p:par>
                                <p:cTn id="49" presetID="1"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P spid="26638" grpId="0" animBg="1"/>
      <p:bldP spid="26638" grpId="1" animBg="1"/>
      <p:bldP spid="26639" grpId="0"/>
      <p:bldP spid="26640" grpId="0"/>
      <p:bldP spid="26641" grpId="0"/>
      <p:bldP spid="26642" grpId="0"/>
      <p:bldP spid="26643" grpId="0"/>
      <p:bldP spid="266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8" name="Oval 106"/>
          <p:cNvSpPr>
            <a:spLocks noChangeArrowheads="1"/>
          </p:cNvSpPr>
          <p:nvPr/>
        </p:nvSpPr>
        <p:spPr bwMode="auto">
          <a:xfrm>
            <a:off x="5257800" y="1524000"/>
            <a:ext cx="381000" cy="381000"/>
          </a:xfrm>
          <a:prstGeom prst="ellipse">
            <a:avLst/>
          </a:prstGeom>
          <a:noFill/>
          <a:ln w="38100">
            <a:solidFill>
              <a:srgbClr val="FF3300"/>
            </a:solidFill>
            <a:round/>
            <a:headEnd/>
            <a:tailEnd/>
          </a:ln>
        </p:spPr>
        <p:txBody>
          <a:bodyPr wrap="none" anchor="ctr"/>
          <a:lstStyle/>
          <a:p>
            <a:pPr algn="ctr"/>
            <a:endParaRPr lang="en-US" b="1"/>
          </a:p>
        </p:txBody>
      </p:sp>
      <p:sp>
        <p:nvSpPr>
          <p:cNvPr id="7171" name="Text Box 3"/>
          <p:cNvSpPr txBox="1">
            <a:spLocks noChangeArrowheads="1"/>
          </p:cNvSpPr>
          <p:nvPr/>
        </p:nvSpPr>
        <p:spPr bwMode="auto">
          <a:xfrm>
            <a:off x="3505200" y="30163"/>
            <a:ext cx="2349500" cy="276225"/>
          </a:xfrm>
          <a:prstGeom prst="rect">
            <a:avLst/>
          </a:prstGeom>
          <a:noFill/>
          <a:ln w="9525">
            <a:noFill/>
            <a:miter lim="800000"/>
            <a:headEnd/>
            <a:tailEnd/>
          </a:ln>
        </p:spPr>
        <p:txBody>
          <a:bodyPr wrap="none">
            <a:spAutoFit/>
          </a:bodyPr>
          <a:lstStyle/>
          <a:p>
            <a:r>
              <a:rPr lang="en-US" sz="1200" b="1"/>
              <a:t>GHSA HIGH SCHOOL FINALS</a:t>
            </a:r>
          </a:p>
        </p:txBody>
      </p:sp>
      <p:sp>
        <p:nvSpPr>
          <p:cNvPr id="7172" name="Text Box 4"/>
          <p:cNvSpPr txBox="1">
            <a:spLocks noChangeArrowheads="1"/>
          </p:cNvSpPr>
          <p:nvPr/>
        </p:nvSpPr>
        <p:spPr bwMode="auto">
          <a:xfrm>
            <a:off x="6477000" y="106363"/>
            <a:ext cx="989013" cy="276225"/>
          </a:xfrm>
          <a:prstGeom prst="rect">
            <a:avLst/>
          </a:prstGeom>
          <a:noFill/>
          <a:ln w="9525">
            <a:noFill/>
            <a:miter lim="800000"/>
            <a:headEnd/>
            <a:tailEnd/>
          </a:ln>
        </p:spPr>
        <p:txBody>
          <a:bodyPr wrap="none">
            <a:spAutoFit/>
          </a:bodyPr>
          <a:lstStyle/>
          <a:p>
            <a:r>
              <a:rPr lang="en-US" sz="1200" b="1"/>
              <a:t> 8 / 6 / 2011</a:t>
            </a:r>
          </a:p>
        </p:txBody>
      </p:sp>
      <p:sp>
        <p:nvSpPr>
          <p:cNvPr id="7173" name="Oval 5"/>
          <p:cNvSpPr>
            <a:spLocks noChangeArrowheads="1"/>
          </p:cNvSpPr>
          <p:nvPr/>
        </p:nvSpPr>
        <p:spPr bwMode="auto">
          <a:xfrm>
            <a:off x="8686800" y="76200"/>
            <a:ext cx="228600" cy="228600"/>
          </a:xfrm>
          <a:prstGeom prst="ellipse">
            <a:avLst/>
          </a:prstGeom>
          <a:noFill/>
          <a:ln w="9525">
            <a:solidFill>
              <a:schemeClr val="tx1"/>
            </a:solidFill>
            <a:round/>
            <a:headEnd/>
            <a:tailEnd/>
          </a:ln>
        </p:spPr>
        <p:txBody>
          <a:bodyPr wrap="none" anchor="ctr"/>
          <a:lstStyle/>
          <a:p>
            <a:endParaRPr lang="en-US"/>
          </a:p>
        </p:txBody>
      </p:sp>
      <p:sp>
        <p:nvSpPr>
          <p:cNvPr id="7174"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7175" name="Text Box 7"/>
          <p:cNvSpPr txBox="1">
            <a:spLocks noChangeArrowheads="1"/>
          </p:cNvSpPr>
          <p:nvPr/>
        </p:nvSpPr>
        <p:spPr bwMode="auto">
          <a:xfrm>
            <a:off x="7696200" y="304800"/>
            <a:ext cx="522288" cy="274638"/>
          </a:xfrm>
          <a:prstGeom prst="rect">
            <a:avLst/>
          </a:prstGeom>
          <a:noFill/>
          <a:ln w="9525">
            <a:noFill/>
            <a:miter lim="800000"/>
            <a:headEnd/>
            <a:tailEnd/>
          </a:ln>
        </p:spPr>
        <p:txBody>
          <a:bodyPr wrap="none">
            <a:spAutoFit/>
          </a:bodyPr>
          <a:lstStyle/>
          <a:p>
            <a:r>
              <a:rPr lang="en-US" sz="1200" b="1"/>
              <a:t>7  00</a:t>
            </a:r>
          </a:p>
        </p:txBody>
      </p:sp>
      <p:sp>
        <p:nvSpPr>
          <p:cNvPr id="7176" name="Oval 8"/>
          <p:cNvSpPr>
            <a:spLocks noChangeArrowheads="1"/>
          </p:cNvSpPr>
          <p:nvPr/>
        </p:nvSpPr>
        <p:spPr bwMode="auto">
          <a:xfrm>
            <a:off x="8686800" y="304800"/>
            <a:ext cx="228600" cy="228600"/>
          </a:xfrm>
          <a:prstGeom prst="ellipse">
            <a:avLst/>
          </a:prstGeom>
          <a:noFill/>
          <a:ln w="9525">
            <a:solidFill>
              <a:schemeClr val="tx1"/>
            </a:solidFill>
            <a:round/>
            <a:headEnd/>
            <a:tailEnd/>
          </a:ln>
        </p:spPr>
        <p:txBody>
          <a:bodyPr wrap="none" anchor="ctr"/>
          <a:lstStyle/>
          <a:p>
            <a:endParaRPr lang="en-US"/>
          </a:p>
        </p:txBody>
      </p:sp>
      <p:sp>
        <p:nvSpPr>
          <p:cNvPr id="7177"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7178"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7179" name="Text Box 11"/>
          <p:cNvSpPr txBox="1">
            <a:spLocks noChangeArrowheads="1"/>
          </p:cNvSpPr>
          <p:nvPr/>
        </p:nvSpPr>
        <p:spPr bwMode="auto">
          <a:xfrm>
            <a:off x="6216650" y="4754563"/>
            <a:ext cx="1400175" cy="276225"/>
          </a:xfrm>
          <a:prstGeom prst="rect">
            <a:avLst/>
          </a:prstGeom>
          <a:noFill/>
          <a:ln w="9525">
            <a:noFill/>
            <a:miter lim="800000"/>
            <a:headEnd/>
            <a:tailEnd/>
          </a:ln>
        </p:spPr>
        <p:txBody>
          <a:bodyPr wrap="none">
            <a:spAutoFit/>
          </a:bodyPr>
          <a:lstStyle/>
          <a:p>
            <a:r>
              <a:rPr lang="en-US" sz="1200" b="1"/>
              <a:t>GEOFF SHARPE</a:t>
            </a:r>
          </a:p>
        </p:txBody>
      </p:sp>
      <p:sp>
        <p:nvSpPr>
          <p:cNvPr id="7180" name="Text Box 12"/>
          <p:cNvSpPr txBox="1">
            <a:spLocks noChangeArrowheads="1"/>
          </p:cNvSpPr>
          <p:nvPr/>
        </p:nvSpPr>
        <p:spPr bwMode="auto">
          <a:xfrm>
            <a:off x="6208713" y="4983163"/>
            <a:ext cx="1271587" cy="276225"/>
          </a:xfrm>
          <a:prstGeom prst="rect">
            <a:avLst/>
          </a:prstGeom>
          <a:noFill/>
          <a:ln w="9525">
            <a:noFill/>
            <a:miter lim="800000"/>
            <a:headEnd/>
            <a:tailEnd/>
          </a:ln>
        </p:spPr>
        <p:txBody>
          <a:bodyPr wrap="none">
            <a:spAutoFit/>
          </a:bodyPr>
          <a:lstStyle/>
          <a:p>
            <a:r>
              <a:rPr lang="en-US" sz="1200" b="1"/>
              <a:t>FRED WRIGHT</a:t>
            </a:r>
          </a:p>
        </p:txBody>
      </p:sp>
      <p:sp>
        <p:nvSpPr>
          <p:cNvPr id="7181" name="Text Box 13"/>
          <p:cNvSpPr txBox="1">
            <a:spLocks noChangeArrowheads="1"/>
          </p:cNvSpPr>
          <p:nvPr/>
        </p:nvSpPr>
        <p:spPr bwMode="auto">
          <a:xfrm>
            <a:off x="6834188" y="5257800"/>
            <a:ext cx="1373187" cy="276225"/>
          </a:xfrm>
          <a:prstGeom prst="rect">
            <a:avLst/>
          </a:prstGeom>
          <a:noFill/>
          <a:ln w="9525">
            <a:noFill/>
            <a:miter lim="800000"/>
            <a:headEnd/>
            <a:tailEnd/>
          </a:ln>
        </p:spPr>
        <p:txBody>
          <a:bodyPr wrap="none">
            <a:spAutoFit/>
          </a:bodyPr>
          <a:lstStyle/>
          <a:p>
            <a:r>
              <a:rPr lang="en-US" sz="1200" b="1"/>
              <a:t>MIKE FREEMAN</a:t>
            </a:r>
          </a:p>
        </p:txBody>
      </p:sp>
      <p:sp>
        <p:nvSpPr>
          <p:cNvPr id="7182" name="Oval 14"/>
          <p:cNvSpPr>
            <a:spLocks noChangeArrowheads="1"/>
          </p:cNvSpPr>
          <p:nvPr/>
        </p:nvSpPr>
        <p:spPr bwMode="auto">
          <a:xfrm>
            <a:off x="8153400" y="6172200"/>
            <a:ext cx="152400" cy="152400"/>
          </a:xfrm>
          <a:prstGeom prst="ellipse">
            <a:avLst/>
          </a:prstGeom>
          <a:noFill/>
          <a:ln w="9525">
            <a:solidFill>
              <a:schemeClr val="tx1"/>
            </a:solidFill>
            <a:round/>
            <a:headEnd/>
            <a:tailEnd/>
          </a:ln>
        </p:spPr>
        <p:txBody>
          <a:bodyPr wrap="none" anchor="ctr"/>
          <a:lstStyle/>
          <a:p>
            <a:endParaRPr lang="en-US"/>
          </a:p>
        </p:txBody>
      </p:sp>
      <p:sp>
        <p:nvSpPr>
          <p:cNvPr id="7183" name="Text Box 15"/>
          <p:cNvSpPr txBox="1">
            <a:spLocks noChangeArrowheads="1"/>
          </p:cNvSpPr>
          <p:nvPr/>
        </p:nvSpPr>
        <p:spPr bwMode="auto">
          <a:xfrm>
            <a:off x="2819400" y="6354763"/>
            <a:ext cx="1065213" cy="276225"/>
          </a:xfrm>
          <a:prstGeom prst="rect">
            <a:avLst/>
          </a:prstGeom>
          <a:noFill/>
          <a:ln w="9525">
            <a:noFill/>
            <a:miter lim="800000"/>
            <a:headEnd/>
            <a:tailEnd/>
          </a:ln>
        </p:spPr>
        <p:txBody>
          <a:bodyPr wrap="none">
            <a:spAutoFit/>
          </a:bodyPr>
          <a:lstStyle/>
          <a:p>
            <a:r>
              <a:rPr lang="en-US" sz="1200" b="1"/>
              <a:t>JOSE CRUZ</a:t>
            </a:r>
          </a:p>
        </p:txBody>
      </p:sp>
      <p:sp>
        <p:nvSpPr>
          <p:cNvPr id="7184" name="Text Box 16"/>
          <p:cNvSpPr txBox="1">
            <a:spLocks noChangeArrowheads="1"/>
          </p:cNvSpPr>
          <p:nvPr/>
        </p:nvSpPr>
        <p:spPr bwMode="auto">
          <a:xfrm>
            <a:off x="2813050" y="6583363"/>
            <a:ext cx="1303338" cy="276225"/>
          </a:xfrm>
          <a:prstGeom prst="rect">
            <a:avLst/>
          </a:prstGeom>
          <a:noFill/>
          <a:ln w="9525">
            <a:noFill/>
            <a:miter lim="800000"/>
            <a:headEnd/>
            <a:tailEnd/>
          </a:ln>
        </p:spPr>
        <p:txBody>
          <a:bodyPr wrap="none">
            <a:spAutoFit/>
          </a:bodyPr>
          <a:lstStyle/>
          <a:p>
            <a:r>
              <a:rPr lang="en-US" sz="1200" b="1"/>
              <a:t>JEFF STAPLES</a:t>
            </a:r>
          </a:p>
        </p:txBody>
      </p:sp>
      <p:sp>
        <p:nvSpPr>
          <p:cNvPr id="28689" name="Rectangle 17"/>
          <p:cNvSpPr>
            <a:spLocks noChangeArrowheads="1"/>
          </p:cNvSpPr>
          <p:nvPr/>
        </p:nvSpPr>
        <p:spPr bwMode="auto">
          <a:xfrm>
            <a:off x="0" y="4267200"/>
            <a:ext cx="9144000" cy="1371600"/>
          </a:xfrm>
          <a:prstGeom prst="rect">
            <a:avLst/>
          </a:prstGeom>
          <a:solidFill>
            <a:srgbClr val="FFFFCC"/>
          </a:solidFill>
          <a:ln w="9525">
            <a:noFill/>
            <a:miter lim="800000"/>
            <a:headEnd/>
            <a:tailEnd/>
          </a:ln>
        </p:spPr>
        <p:txBody>
          <a:bodyPr anchor="ctr"/>
          <a:lstStyle/>
          <a:p>
            <a:pPr algn="ctr"/>
            <a:r>
              <a:rPr lang="en-US" sz="2800">
                <a:solidFill>
                  <a:srgbClr val="00CC00"/>
                </a:solidFill>
              </a:rPr>
              <a:t>As soon as you receive the </a:t>
            </a:r>
            <a:r>
              <a:rPr lang="en-US" sz="2800">
                <a:solidFill>
                  <a:srgbClr val="33CC33"/>
                </a:solidFill>
              </a:rPr>
              <a:t>completed</a:t>
            </a:r>
            <a:r>
              <a:rPr lang="en-US" sz="2800">
                <a:solidFill>
                  <a:srgbClr val="FF5050"/>
                </a:solidFill>
              </a:rPr>
              <a:t> </a:t>
            </a:r>
            <a:r>
              <a:rPr lang="en-US" sz="2800">
                <a:solidFill>
                  <a:srgbClr val="00CC00"/>
                </a:solidFill>
              </a:rPr>
              <a:t>lineup sheets, enter the information in the appropriate columns.</a:t>
            </a:r>
          </a:p>
        </p:txBody>
      </p:sp>
      <p:sp>
        <p:nvSpPr>
          <p:cNvPr id="7186" name="Text Box 19"/>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28692" name="Text Box 20"/>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7188" name="Oval 23"/>
          <p:cNvSpPr>
            <a:spLocks noChangeArrowheads="1"/>
          </p:cNvSpPr>
          <p:nvPr/>
        </p:nvSpPr>
        <p:spPr bwMode="auto">
          <a:xfrm>
            <a:off x="3962400" y="1066800"/>
            <a:ext cx="228600" cy="228600"/>
          </a:xfrm>
          <a:prstGeom prst="ellipse">
            <a:avLst/>
          </a:prstGeom>
          <a:noFill/>
          <a:ln w="9525">
            <a:solidFill>
              <a:schemeClr val="tx1"/>
            </a:solidFill>
            <a:round/>
            <a:headEnd/>
            <a:tailEnd/>
          </a:ln>
        </p:spPr>
        <p:txBody>
          <a:bodyPr wrap="none" anchor="ctr"/>
          <a:lstStyle/>
          <a:p>
            <a:endParaRPr lang="en-US"/>
          </a:p>
        </p:txBody>
      </p:sp>
      <p:pic>
        <p:nvPicPr>
          <p:cNvPr id="28765" name="Picture 93"/>
          <p:cNvPicPr>
            <a:picLocks noChangeAspect="1" noChangeArrowheads="1"/>
          </p:cNvPicPr>
          <p:nvPr/>
        </p:nvPicPr>
        <p:blipFill>
          <a:blip r:embed="rId3" cstate="print"/>
          <a:srcRect/>
          <a:stretch>
            <a:fillRect/>
          </a:stretch>
        </p:blipFill>
        <p:spPr bwMode="auto">
          <a:xfrm>
            <a:off x="4191000" y="993775"/>
            <a:ext cx="4191000" cy="3273425"/>
          </a:xfrm>
          <a:prstGeom prst="rect">
            <a:avLst/>
          </a:prstGeom>
          <a:noFill/>
          <a:ln w="9525">
            <a:noFill/>
            <a:miter lim="800000"/>
            <a:headEnd/>
            <a:tailEnd/>
          </a:ln>
        </p:spPr>
      </p:pic>
      <p:sp>
        <p:nvSpPr>
          <p:cNvPr id="28766" name="Text Box 94"/>
          <p:cNvSpPr txBox="1">
            <a:spLocks noChangeArrowheads="1"/>
          </p:cNvSpPr>
          <p:nvPr/>
        </p:nvSpPr>
        <p:spPr bwMode="auto">
          <a:xfrm>
            <a:off x="5638800" y="1066800"/>
            <a:ext cx="1182688" cy="396875"/>
          </a:xfrm>
          <a:prstGeom prst="rect">
            <a:avLst/>
          </a:prstGeom>
          <a:noFill/>
          <a:ln w="9525">
            <a:noFill/>
            <a:miter lim="800000"/>
            <a:headEnd/>
            <a:tailEnd/>
          </a:ln>
        </p:spPr>
        <p:txBody>
          <a:bodyPr>
            <a:spAutoFit/>
          </a:bodyPr>
          <a:lstStyle/>
          <a:p>
            <a:r>
              <a:rPr lang="en-US" sz="2000"/>
              <a:t>OLA</a:t>
            </a:r>
          </a:p>
        </p:txBody>
      </p:sp>
      <p:sp>
        <p:nvSpPr>
          <p:cNvPr id="28767" name="Text Box 95"/>
          <p:cNvSpPr txBox="1">
            <a:spLocks noChangeArrowheads="1"/>
          </p:cNvSpPr>
          <p:nvPr/>
        </p:nvSpPr>
        <p:spPr bwMode="auto">
          <a:xfrm>
            <a:off x="4572000" y="1674813"/>
            <a:ext cx="323850" cy="244475"/>
          </a:xfrm>
          <a:prstGeom prst="rect">
            <a:avLst/>
          </a:prstGeom>
          <a:noFill/>
          <a:ln w="9525">
            <a:noFill/>
            <a:miter lim="800000"/>
            <a:headEnd/>
            <a:tailEnd/>
          </a:ln>
        </p:spPr>
        <p:txBody>
          <a:bodyPr wrap="none">
            <a:spAutoFit/>
          </a:bodyPr>
          <a:lstStyle/>
          <a:p>
            <a:r>
              <a:rPr lang="en-US" sz="1000"/>
              <a:t>  8</a:t>
            </a:r>
          </a:p>
        </p:txBody>
      </p:sp>
      <p:sp>
        <p:nvSpPr>
          <p:cNvPr id="28768" name="Text Box 96"/>
          <p:cNvSpPr txBox="1">
            <a:spLocks noChangeArrowheads="1"/>
          </p:cNvSpPr>
          <p:nvPr/>
        </p:nvSpPr>
        <p:spPr bwMode="auto">
          <a:xfrm>
            <a:off x="4572000" y="1905000"/>
            <a:ext cx="323850" cy="244475"/>
          </a:xfrm>
          <a:prstGeom prst="rect">
            <a:avLst/>
          </a:prstGeom>
          <a:noFill/>
          <a:ln w="9525">
            <a:noFill/>
            <a:miter lim="800000"/>
            <a:headEnd/>
            <a:tailEnd/>
          </a:ln>
        </p:spPr>
        <p:txBody>
          <a:bodyPr wrap="none">
            <a:spAutoFit/>
          </a:bodyPr>
          <a:lstStyle/>
          <a:p>
            <a:r>
              <a:rPr lang="en-US" sz="1000"/>
              <a:t>  3</a:t>
            </a:r>
          </a:p>
        </p:txBody>
      </p:sp>
      <p:sp>
        <p:nvSpPr>
          <p:cNvPr id="28769" name="Text Box 97"/>
          <p:cNvSpPr txBox="1">
            <a:spLocks noChangeArrowheads="1"/>
          </p:cNvSpPr>
          <p:nvPr/>
        </p:nvSpPr>
        <p:spPr bwMode="auto">
          <a:xfrm>
            <a:off x="4876800" y="1674813"/>
            <a:ext cx="317500" cy="244475"/>
          </a:xfrm>
          <a:prstGeom prst="rect">
            <a:avLst/>
          </a:prstGeom>
          <a:noFill/>
          <a:ln w="9525">
            <a:noFill/>
            <a:miter lim="800000"/>
            <a:headEnd/>
            <a:tailEnd/>
          </a:ln>
        </p:spPr>
        <p:txBody>
          <a:bodyPr wrap="none">
            <a:spAutoFit/>
          </a:bodyPr>
          <a:lstStyle/>
          <a:p>
            <a:r>
              <a:rPr lang="en-US" sz="1000"/>
              <a:t>2c</a:t>
            </a:r>
          </a:p>
        </p:txBody>
      </p:sp>
      <p:sp>
        <p:nvSpPr>
          <p:cNvPr id="28770" name="Text Box 98"/>
          <p:cNvSpPr txBox="1">
            <a:spLocks noChangeArrowheads="1"/>
          </p:cNvSpPr>
          <p:nvPr/>
        </p:nvSpPr>
        <p:spPr bwMode="auto">
          <a:xfrm>
            <a:off x="4864100" y="1905000"/>
            <a:ext cx="288925" cy="244475"/>
          </a:xfrm>
          <a:prstGeom prst="rect">
            <a:avLst/>
          </a:prstGeom>
          <a:noFill/>
          <a:ln w="9525">
            <a:noFill/>
            <a:miter lim="800000"/>
            <a:headEnd/>
            <a:tailEnd/>
          </a:ln>
        </p:spPr>
        <p:txBody>
          <a:bodyPr wrap="none">
            <a:spAutoFit/>
          </a:bodyPr>
          <a:lstStyle/>
          <a:p>
            <a:r>
              <a:rPr lang="en-US" sz="1000"/>
              <a:t> 5</a:t>
            </a:r>
          </a:p>
        </p:txBody>
      </p:sp>
      <p:sp>
        <p:nvSpPr>
          <p:cNvPr id="28771" name="Text Box 99"/>
          <p:cNvSpPr txBox="1">
            <a:spLocks noChangeArrowheads="1"/>
          </p:cNvSpPr>
          <p:nvPr/>
        </p:nvSpPr>
        <p:spPr bwMode="auto">
          <a:xfrm>
            <a:off x="5105400" y="1674813"/>
            <a:ext cx="288925" cy="244475"/>
          </a:xfrm>
          <a:prstGeom prst="rect">
            <a:avLst/>
          </a:prstGeom>
          <a:noFill/>
          <a:ln w="9525">
            <a:noFill/>
            <a:miter lim="800000"/>
            <a:headEnd/>
            <a:tailEnd/>
          </a:ln>
        </p:spPr>
        <p:txBody>
          <a:bodyPr wrap="none">
            <a:spAutoFit/>
          </a:bodyPr>
          <a:lstStyle/>
          <a:p>
            <a:r>
              <a:rPr lang="en-US" sz="1000"/>
              <a:t> 4</a:t>
            </a:r>
          </a:p>
        </p:txBody>
      </p:sp>
      <p:sp>
        <p:nvSpPr>
          <p:cNvPr id="28772" name="Text Box 100"/>
          <p:cNvSpPr txBox="1">
            <a:spLocks noChangeArrowheads="1"/>
          </p:cNvSpPr>
          <p:nvPr/>
        </p:nvSpPr>
        <p:spPr bwMode="auto">
          <a:xfrm>
            <a:off x="5105400" y="1905000"/>
            <a:ext cx="323850" cy="244475"/>
          </a:xfrm>
          <a:prstGeom prst="rect">
            <a:avLst/>
          </a:prstGeom>
          <a:noFill/>
          <a:ln w="9525">
            <a:noFill/>
            <a:miter lim="800000"/>
            <a:headEnd/>
            <a:tailEnd/>
          </a:ln>
        </p:spPr>
        <p:txBody>
          <a:bodyPr wrap="none">
            <a:spAutoFit/>
          </a:bodyPr>
          <a:lstStyle/>
          <a:p>
            <a:r>
              <a:rPr lang="en-US" sz="1000"/>
              <a:t>11</a:t>
            </a:r>
          </a:p>
        </p:txBody>
      </p:sp>
      <p:sp>
        <p:nvSpPr>
          <p:cNvPr id="28773" name="Text Box 101"/>
          <p:cNvSpPr txBox="1">
            <a:spLocks noChangeArrowheads="1"/>
          </p:cNvSpPr>
          <p:nvPr/>
        </p:nvSpPr>
        <p:spPr bwMode="auto">
          <a:xfrm>
            <a:off x="5257800" y="1370013"/>
            <a:ext cx="288925" cy="244475"/>
          </a:xfrm>
          <a:prstGeom prst="rect">
            <a:avLst/>
          </a:prstGeom>
          <a:noFill/>
          <a:ln w="9525">
            <a:noFill/>
            <a:miter lim="800000"/>
            <a:headEnd/>
            <a:tailEnd/>
          </a:ln>
        </p:spPr>
        <p:txBody>
          <a:bodyPr wrap="none">
            <a:spAutoFit/>
          </a:bodyPr>
          <a:lstStyle/>
          <a:p>
            <a:r>
              <a:rPr lang="en-US" sz="1000"/>
              <a:t> 6</a:t>
            </a:r>
          </a:p>
        </p:txBody>
      </p:sp>
      <p:sp>
        <p:nvSpPr>
          <p:cNvPr id="28777" name="Rectangle 105"/>
          <p:cNvSpPr>
            <a:spLocks noChangeArrowheads="1"/>
          </p:cNvSpPr>
          <p:nvPr/>
        </p:nvSpPr>
        <p:spPr bwMode="auto">
          <a:xfrm>
            <a:off x="4191000" y="990600"/>
            <a:ext cx="4191000" cy="3200400"/>
          </a:xfrm>
          <a:prstGeom prst="rect">
            <a:avLst/>
          </a:prstGeom>
          <a:noFill/>
          <a:ln w="38100">
            <a:solidFill>
              <a:srgbClr val="FF3300"/>
            </a:solidFill>
            <a:miter lim="800000"/>
            <a:headEnd/>
            <a:tailEnd/>
          </a:ln>
        </p:spPr>
        <p:txBody>
          <a:bodyPr wrap="none" anchor="ctr"/>
          <a:lstStyle/>
          <a:p>
            <a:endParaRPr lang="en-US"/>
          </a:p>
        </p:txBody>
      </p:sp>
      <p:sp>
        <p:nvSpPr>
          <p:cNvPr id="28779" name="Line 107"/>
          <p:cNvSpPr>
            <a:spLocks noChangeShapeType="1"/>
          </p:cNvSpPr>
          <p:nvPr/>
        </p:nvSpPr>
        <p:spPr bwMode="auto">
          <a:xfrm flipH="1" flipV="1">
            <a:off x="609600" y="1752600"/>
            <a:ext cx="4495800" cy="304800"/>
          </a:xfrm>
          <a:prstGeom prst="line">
            <a:avLst/>
          </a:prstGeom>
          <a:noFill/>
          <a:ln w="38100">
            <a:solidFill>
              <a:srgbClr val="FF0000"/>
            </a:solidFill>
            <a:round/>
            <a:headEnd/>
            <a:tailEnd type="triangle" w="med" len="med"/>
          </a:ln>
        </p:spPr>
        <p:txBody>
          <a:bodyPr/>
          <a:lstStyle/>
          <a:p>
            <a:endParaRPr lang="en-US"/>
          </a:p>
        </p:txBody>
      </p:sp>
      <p:sp>
        <p:nvSpPr>
          <p:cNvPr id="28780" name="Text Box 108"/>
          <p:cNvSpPr txBox="1">
            <a:spLocks noChangeArrowheads="1"/>
          </p:cNvSpPr>
          <p:nvPr/>
        </p:nvSpPr>
        <p:spPr bwMode="auto">
          <a:xfrm>
            <a:off x="276225" y="1524000"/>
            <a:ext cx="409575" cy="336550"/>
          </a:xfrm>
          <a:prstGeom prst="rect">
            <a:avLst/>
          </a:prstGeom>
          <a:noFill/>
          <a:ln w="9525">
            <a:noFill/>
            <a:miter lim="800000"/>
            <a:headEnd/>
            <a:tailEnd/>
          </a:ln>
        </p:spPr>
        <p:txBody>
          <a:bodyPr wrap="none">
            <a:spAutoFit/>
          </a:bodyPr>
          <a:lstStyle/>
          <a:p>
            <a:r>
              <a:rPr lang="en-US" sz="1600"/>
              <a:t>11</a:t>
            </a:r>
          </a:p>
        </p:txBody>
      </p:sp>
      <p:sp>
        <p:nvSpPr>
          <p:cNvPr id="28782" name="Text Box 110"/>
          <p:cNvSpPr txBox="1">
            <a:spLocks noChangeArrowheads="1"/>
          </p:cNvSpPr>
          <p:nvPr/>
        </p:nvSpPr>
        <p:spPr bwMode="auto">
          <a:xfrm>
            <a:off x="276225" y="1981200"/>
            <a:ext cx="296863" cy="336550"/>
          </a:xfrm>
          <a:prstGeom prst="rect">
            <a:avLst/>
          </a:prstGeom>
          <a:noFill/>
          <a:ln w="9525">
            <a:noFill/>
            <a:miter lim="800000"/>
            <a:headEnd/>
            <a:tailEnd/>
          </a:ln>
        </p:spPr>
        <p:txBody>
          <a:bodyPr wrap="none">
            <a:spAutoFit/>
          </a:bodyPr>
          <a:lstStyle/>
          <a:p>
            <a:r>
              <a:rPr lang="en-US" sz="1600"/>
              <a:t>4</a:t>
            </a:r>
          </a:p>
        </p:txBody>
      </p:sp>
      <p:sp>
        <p:nvSpPr>
          <p:cNvPr id="28783" name="Text Box 111"/>
          <p:cNvSpPr txBox="1">
            <a:spLocks noChangeArrowheads="1"/>
          </p:cNvSpPr>
          <p:nvPr/>
        </p:nvSpPr>
        <p:spPr bwMode="auto">
          <a:xfrm>
            <a:off x="276225" y="2438400"/>
            <a:ext cx="398463" cy="336550"/>
          </a:xfrm>
          <a:prstGeom prst="rect">
            <a:avLst/>
          </a:prstGeom>
          <a:noFill/>
          <a:ln w="9525">
            <a:noFill/>
            <a:miter lim="800000"/>
            <a:headEnd/>
            <a:tailEnd/>
          </a:ln>
        </p:spPr>
        <p:txBody>
          <a:bodyPr wrap="none">
            <a:spAutoFit/>
          </a:bodyPr>
          <a:lstStyle/>
          <a:p>
            <a:r>
              <a:rPr lang="en-US" sz="1600"/>
              <a:t>2c</a:t>
            </a:r>
          </a:p>
        </p:txBody>
      </p:sp>
      <p:sp>
        <p:nvSpPr>
          <p:cNvPr id="28784" name="Text Box 112"/>
          <p:cNvSpPr txBox="1">
            <a:spLocks noChangeArrowheads="1"/>
          </p:cNvSpPr>
          <p:nvPr/>
        </p:nvSpPr>
        <p:spPr bwMode="auto">
          <a:xfrm>
            <a:off x="276225" y="2940050"/>
            <a:ext cx="296863" cy="336550"/>
          </a:xfrm>
          <a:prstGeom prst="rect">
            <a:avLst/>
          </a:prstGeom>
          <a:noFill/>
          <a:ln w="9525">
            <a:noFill/>
            <a:miter lim="800000"/>
            <a:headEnd/>
            <a:tailEnd/>
          </a:ln>
        </p:spPr>
        <p:txBody>
          <a:bodyPr wrap="none">
            <a:spAutoFit/>
          </a:bodyPr>
          <a:lstStyle/>
          <a:p>
            <a:r>
              <a:rPr lang="en-US" sz="1600"/>
              <a:t>8</a:t>
            </a:r>
          </a:p>
        </p:txBody>
      </p:sp>
      <p:sp>
        <p:nvSpPr>
          <p:cNvPr id="28785" name="Text Box 113"/>
          <p:cNvSpPr txBox="1">
            <a:spLocks noChangeArrowheads="1"/>
          </p:cNvSpPr>
          <p:nvPr/>
        </p:nvSpPr>
        <p:spPr bwMode="auto">
          <a:xfrm>
            <a:off x="276225" y="3397250"/>
            <a:ext cx="296863" cy="336550"/>
          </a:xfrm>
          <a:prstGeom prst="rect">
            <a:avLst/>
          </a:prstGeom>
          <a:noFill/>
          <a:ln w="9525">
            <a:noFill/>
            <a:miter lim="800000"/>
            <a:headEnd/>
            <a:tailEnd/>
          </a:ln>
        </p:spPr>
        <p:txBody>
          <a:bodyPr wrap="none">
            <a:spAutoFit/>
          </a:bodyPr>
          <a:lstStyle/>
          <a:p>
            <a:r>
              <a:rPr lang="en-US" sz="1600"/>
              <a:t>3</a:t>
            </a:r>
          </a:p>
        </p:txBody>
      </p:sp>
      <p:sp>
        <p:nvSpPr>
          <p:cNvPr id="28786" name="Text Box 114"/>
          <p:cNvSpPr txBox="1">
            <a:spLocks noChangeArrowheads="1"/>
          </p:cNvSpPr>
          <p:nvPr/>
        </p:nvSpPr>
        <p:spPr bwMode="auto">
          <a:xfrm>
            <a:off x="276225" y="3854450"/>
            <a:ext cx="296863" cy="336550"/>
          </a:xfrm>
          <a:prstGeom prst="rect">
            <a:avLst/>
          </a:prstGeom>
          <a:noFill/>
          <a:ln w="9525">
            <a:noFill/>
            <a:miter lim="800000"/>
            <a:headEnd/>
            <a:tailEnd/>
          </a:ln>
        </p:spPr>
        <p:txBody>
          <a:bodyPr wrap="none">
            <a:spAutoFit/>
          </a:bodyPr>
          <a:lstStyle/>
          <a:p>
            <a:r>
              <a:rPr lang="en-US" sz="1600"/>
              <a:t>5</a:t>
            </a:r>
          </a:p>
        </p:txBody>
      </p:sp>
      <p:sp>
        <p:nvSpPr>
          <p:cNvPr id="28787" name="Text Box 115"/>
          <p:cNvSpPr txBox="1">
            <a:spLocks noChangeArrowheads="1"/>
          </p:cNvSpPr>
          <p:nvPr/>
        </p:nvSpPr>
        <p:spPr bwMode="auto">
          <a:xfrm>
            <a:off x="1779588" y="1187450"/>
            <a:ext cx="354012" cy="336550"/>
          </a:xfrm>
          <a:prstGeom prst="rect">
            <a:avLst/>
          </a:prstGeom>
          <a:noFill/>
          <a:ln w="9525">
            <a:noFill/>
            <a:miter lim="800000"/>
            <a:headEnd/>
            <a:tailEnd/>
          </a:ln>
        </p:spPr>
        <p:txBody>
          <a:bodyPr wrap="none">
            <a:spAutoFit/>
          </a:bodyPr>
          <a:lstStyle/>
          <a:p>
            <a:r>
              <a:rPr lang="en-US" sz="1600"/>
              <a:t> 6</a:t>
            </a:r>
          </a:p>
        </p:txBody>
      </p:sp>
      <p:pic>
        <p:nvPicPr>
          <p:cNvPr id="28789" name="Picture 117"/>
          <p:cNvPicPr>
            <a:picLocks noChangeAspect="1" noChangeArrowheads="1"/>
          </p:cNvPicPr>
          <p:nvPr/>
        </p:nvPicPr>
        <p:blipFill>
          <a:blip r:embed="rId3" cstate="print"/>
          <a:srcRect/>
          <a:stretch>
            <a:fillRect/>
          </a:stretch>
        </p:blipFill>
        <p:spPr bwMode="auto">
          <a:xfrm>
            <a:off x="762000" y="993775"/>
            <a:ext cx="4191000" cy="3273425"/>
          </a:xfrm>
          <a:prstGeom prst="rect">
            <a:avLst/>
          </a:prstGeom>
          <a:noFill/>
          <a:ln w="9525">
            <a:noFill/>
            <a:miter lim="800000"/>
            <a:headEnd/>
            <a:tailEnd/>
          </a:ln>
        </p:spPr>
      </p:pic>
      <p:sp>
        <p:nvSpPr>
          <p:cNvPr id="28790" name="Text Box 118"/>
          <p:cNvSpPr txBox="1">
            <a:spLocks noChangeArrowheads="1"/>
          </p:cNvSpPr>
          <p:nvPr/>
        </p:nvSpPr>
        <p:spPr bwMode="auto">
          <a:xfrm>
            <a:off x="2209800" y="1073150"/>
            <a:ext cx="1371600" cy="400050"/>
          </a:xfrm>
          <a:prstGeom prst="rect">
            <a:avLst/>
          </a:prstGeom>
          <a:noFill/>
          <a:ln w="9525">
            <a:noFill/>
            <a:miter lim="800000"/>
            <a:headEnd/>
            <a:tailEnd/>
          </a:ln>
        </p:spPr>
        <p:txBody>
          <a:bodyPr>
            <a:spAutoFit/>
          </a:bodyPr>
          <a:lstStyle/>
          <a:p>
            <a:r>
              <a:rPr lang="en-US" sz="2000"/>
              <a:t>NEWNAN</a:t>
            </a:r>
          </a:p>
        </p:txBody>
      </p:sp>
      <p:sp>
        <p:nvSpPr>
          <p:cNvPr id="28791" name="Text Box 119"/>
          <p:cNvSpPr txBox="1">
            <a:spLocks noChangeArrowheads="1"/>
          </p:cNvSpPr>
          <p:nvPr/>
        </p:nvSpPr>
        <p:spPr bwMode="auto">
          <a:xfrm>
            <a:off x="1193800" y="1679575"/>
            <a:ext cx="288925" cy="244475"/>
          </a:xfrm>
          <a:prstGeom prst="rect">
            <a:avLst/>
          </a:prstGeom>
          <a:noFill/>
          <a:ln w="9525">
            <a:noFill/>
            <a:miter lim="800000"/>
            <a:headEnd/>
            <a:tailEnd/>
          </a:ln>
        </p:spPr>
        <p:txBody>
          <a:bodyPr wrap="none">
            <a:spAutoFit/>
          </a:bodyPr>
          <a:lstStyle/>
          <a:p>
            <a:r>
              <a:rPr lang="en-US" sz="1000"/>
              <a:t> 9</a:t>
            </a:r>
          </a:p>
        </p:txBody>
      </p:sp>
      <p:sp>
        <p:nvSpPr>
          <p:cNvPr id="28792" name="Text Box 120"/>
          <p:cNvSpPr txBox="1">
            <a:spLocks noChangeArrowheads="1"/>
          </p:cNvSpPr>
          <p:nvPr/>
        </p:nvSpPr>
        <p:spPr bwMode="auto">
          <a:xfrm>
            <a:off x="1193800" y="1908175"/>
            <a:ext cx="254000" cy="244475"/>
          </a:xfrm>
          <a:prstGeom prst="rect">
            <a:avLst/>
          </a:prstGeom>
          <a:noFill/>
          <a:ln w="9525">
            <a:noFill/>
            <a:miter lim="800000"/>
            <a:headEnd/>
            <a:tailEnd/>
          </a:ln>
        </p:spPr>
        <p:txBody>
          <a:bodyPr wrap="none">
            <a:spAutoFit/>
          </a:bodyPr>
          <a:lstStyle/>
          <a:p>
            <a:r>
              <a:rPr lang="en-US" sz="1000"/>
              <a:t>6</a:t>
            </a:r>
          </a:p>
        </p:txBody>
      </p:sp>
      <p:sp>
        <p:nvSpPr>
          <p:cNvPr id="28793" name="Text Box 121"/>
          <p:cNvSpPr txBox="1">
            <a:spLocks noChangeArrowheads="1"/>
          </p:cNvSpPr>
          <p:nvPr/>
        </p:nvSpPr>
        <p:spPr bwMode="auto">
          <a:xfrm>
            <a:off x="1428750" y="1679575"/>
            <a:ext cx="288925" cy="244475"/>
          </a:xfrm>
          <a:prstGeom prst="rect">
            <a:avLst/>
          </a:prstGeom>
          <a:noFill/>
          <a:ln w="9525">
            <a:noFill/>
            <a:miter lim="800000"/>
            <a:headEnd/>
            <a:tailEnd/>
          </a:ln>
        </p:spPr>
        <p:txBody>
          <a:bodyPr wrap="none">
            <a:spAutoFit/>
          </a:bodyPr>
          <a:lstStyle/>
          <a:p>
            <a:r>
              <a:rPr lang="en-US" sz="1000"/>
              <a:t> 1</a:t>
            </a:r>
          </a:p>
        </p:txBody>
      </p:sp>
      <p:sp>
        <p:nvSpPr>
          <p:cNvPr id="28794" name="Text Box 122"/>
          <p:cNvSpPr txBox="1">
            <a:spLocks noChangeArrowheads="1"/>
          </p:cNvSpPr>
          <p:nvPr/>
        </p:nvSpPr>
        <p:spPr bwMode="auto">
          <a:xfrm>
            <a:off x="1498600" y="1909763"/>
            <a:ext cx="254000" cy="244475"/>
          </a:xfrm>
          <a:prstGeom prst="rect">
            <a:avLst/>
          </a:prstGeom>
          <a:noFill/>
          <a:ln w="9525">
            <a:noFill/>
            <a:miter lim="800000"/>
            <a:headEnd/>
            <a:tailEnd/>
          </a:ln>
        </p:spPr>
        <p:txBody>
          <a:bodyPr wrap="none">
            <a:spAutoFit/>
          </a:bodyPr>
          <a:lstStyle/>
          <a:p>
            <a:r>
              <a:rPr lang="en-US" sz="1000"/>
              <a:t>4</a:t>
            </a:r>
          </a:p>
        </p:txBody>
      </p:sp>
      <p:sp>
        <p:nvSpPr>
          <p:cNvPr id="28795" name="Text Box 123"/>
          <p:cNvSpPr txBox="1">
            <a:spLocks noChangeArrowheads="1"/>
          </p:cNvSpPr>
          <p:nvPr/>
        </p:nvSpPr>
        <p:spPr bwMode="auto">
          <a:xfrm>
            <a:off x="1727200" y="1679575"/>
            <a:ext cx="254000" cy="244475"/>
          </a:xfrm>
          <a:prstGeom prst="rect">
            <a:avLst/>
          </a:prstGeom>
          <a:noFill/>
          <a:ln w="9525">
            <a:noFill/>
            <a:miter lim="800000"/>
            <a:headEnd/>
            <a:tailEnd/>
          </a:ln>
        </p:spPr>
        <p:txBody>
          <a:bodyPr wrap="none">
            <a:spAutoFit/>
          </a:bodyPr>
          <a:lstStyle/>
          <a:p>
            <a:r>
              <a:rPr lang="en-US" sz="1000"/>
              <a:t>5</a:t>
            </a:r>
          </a:p>
        </p:txBody>
      </p:sp>
      <p:sp>
        <p:nvSpPr>
          <p:cNvPr id="28796" name="Text Box 124"/>
          <p:cNvSpPr txBox="1">
            <a:spLocks noChangeArrowheads="1"/>
          </p:cNvSpPr>
          <p:nvPr/>
        </p:nvSpPr>
        <p:spPr bwMode="auto">
          <a:xfrm>
            <a:off x="1676400" y="1909763"/>
            <a:ext cx="317500" cy="244475"/>
          </a:xfrm>
          <a:prstGeom prst="rect">
            <a:avLst/>
          </a:prstGeom>
          <a:noFill/>
          <a:ln w="9525">
            <a:noFill/>
            <a:miter lim="800000"/>
            <a:headEnd/>
            <a:tailEnd/>
          </a:ln>
        </p:spPr>
        <p:txBody>
          <a:bodyPr wrap="none">
            <a:spAutoFit/>
          </a:bodyPr>
          <a:lstStyle/>
          <a:p>
            <a:r>
              <a:rPr lang="en-US" sz="1000"/>
              <a:t>8c</a:t>
            </a:r>
          </a:p>
        </p:txBody>
      </p:sp>
      <p:sp>
        <p:nvSpPr>
          <p:cNvPr id="28798" name="Text Box 126"/>
          <p:cNvSpPr txBox="1">
            <a:spLocks noChangeArrowheads="1"/>
          </p:cNvSpPr>
          <p:nvPr/>
        </p:nvSpPr>
        <p:spPr bwMode="auto">
          <a:xfrm>
            <a:off x="1828800" y="1374775"/>
            <a:ext cx="323850" cy="244475"/>
          </a:xfrm>
          <a:prstGeom prst="rect">
            <a:avLst/>
          </a:prstGeom>
          <a:noFill/>
          <a:ln w="9525">
            <a:noFill/>
            <a:miter lim="800000"/>
            <a:headEnd/>
            <a:tailEnd/>
          </a:ln>
        </p:spPr>
        <p:txBody>
          <a:bodyPr wrap="none">
            <a:spAutoFit/>
          </a:bodyPr>
          <a:lstStyle/>
          <a:p>
            <a:r>
              <a:rPr lang="en-US" sz="1000"/>
              <a:t>13</a:t>
            </a:r>
          </a:p>
        </p:txBody>
      </p:sp>
      <p:sp>
        <p:nvSpPr>
          <p:cNvPr id="28800" name="Rectangle 128"/>
          <p:cNvSpPr>
            <a:spLocks noChangeArrowheads="1"/>
          </p:cNvSpPr>
          <p:nvPr/>
        </p:nvSpPr>
        <p:spPr bwMode="auto">
          <a:xfrm>
            <a:off x="762000" y="990600"/>
            <a:ext cx="4191000" cy="3200400"/>
          </a:xfrm>
          <a:prstGeom prst="rect">
            <a:avLst/>
          </a:prstGeom>
          <a:noFill/>
          <a:ln w="38100">
            <a:solidFill>
              <a:srgbClr val="FF3300"/>
            </a:solidFill>
            <a:miter lim="800000"/>
            <a:headEnd/>
            <a:tailEnd/>
          </a:ln>
        </p:spPr>
        <p:txBody>
          <a:bodyPr wrap="none" anchor="ctr"/>
          <a:lstStyle/>
          <a:p>
            <a:endParaRPr lang="en-US"/>
          </a:p>
        </p:txBody>
      </p:sp>
      <p:sp>
        <p:nvSpPr>
          <p:cNvPr id="28801" name="Oval 129"/>
          <p:cNvSpPr>
            <a:spLocks noChangeArrowheads="1"/>
          </p:cNvSpPr>
          <p:nvPr/>
        </p:nvSpPr>
        <p:spPr bwMode="auto">
          <a:xfrm>
            <a:off x="1676400" y="1600200"/>
            <a:ext cx="381000" cy="381000"/>
          </a:xfrm>
          <a:prstGeom prst="ellipse">
            <a:avLst/>
          </a:prstGeom>
          <a:noFill/>
          <a:ln w="38100">
            <a:solidFill>
              <a:srgbClr val="FF3300"/>
            </a:solidFill>
            <a:round/>
            <a:headEnd/>
            <a:tailEnd/>
          </a:ln>
        </p:spPr>
        <p:txBody>
          <a:bodyPr wrap="none" anchor="ctr"/>
          <a:lstStyle/>
          <a:p>
            <a:pPr algn="ctr"/>
            <a:endParaRPr lang="en-US" b="1"/>
          </a:p>
        </p:txBody>
      </p:sp>
      <p:sp>
        <p:nvSpPr>
          <p:cNvPr id="28802" name="Line 130"/>
          <p:cNvSpPr>
            <a:spLocks noChangeShapeType="1"/>
          </p:cNvSpPr>
          <p:nvPr/>
        </p:nvSpPr>
        <p:spPr bwMode="auto">
          <a:xfrm flipV="1">
            <a:off x="2133600" y="1676400"/>
            <a:ext cx="3200400" cy="152400"/>
          </a:xfrm>
          <a:prstGeom prst="line">
            <a:avLst/>
          </a:prstGeom>
          <a:noFill/>
          <a:ln w="38100">
            <a:solidFill>
              <a:srgbClr val="FF0000"/>
            </a:solidFill>
            <a:round/>
            <a:headEnd/>
            <a:tailEnd type="triangle" w="med" len="med"/>
          </a:ln>
        </p:spPr>
        <p:txBody>
          <a:bodyPr/>
          <a:lstStyle/>
          <a:p>
            <a:endParaRPr lang="en-US"/>
          </a:p>
        </p:txBody>
      </p:sp>
      <p:sp>
        <p:nvSpPr>
          <p:cNvPr id="28804" name="Text Box 132"/>
          <p:cNvSpPr txBox="1">
            <a:spLocks noChangeArrowheads="1"/>
          </p:cNvSpPr>
          <p:nvPr/>
        </p:nvSpPr>
        <p:spPr bwMode="auto">
          <a:xfrm>
            <a:off x="7512050" y="1219200"/>
            <a:ext cx="876300" cy="276225"/>
          </a:xfrm>
          <a:prstGeom prst="rect">
            <a:avLst/>
          </a:prstGeom>
          <a:noFill/>
          <a:ln w="9525">
            <a:noFill/>
            <a:miter lim="800000"/>
            <a:headEnd/>
            <a:tailEnd/>
          </a:ln>
        </p:spPr>
        <p:txBody>
          <a:bodyPr wrap="none">
            <a:spAutoFit/>
          </a:bodyPr>
          <a:lstStyle/>
          <a:p>
            <a:r>
              <a:rPr lang="en-US" sz="1200" b="1"/>
              <a:t>NEWNAN</a:t>
            </a:r>
          </a:p>
        </p:txBody>
      </p:sp>
      <p:sp>
        <p:nvSpPr>
          <p:cNvPr id="28805" name="Text Box 133"/>
          <p:cNvSpPr txBox="1">
            <a:spLocks noChangeArrowheads="1"/>
          </p:cNvSpPr>
          <p:nvPr/>
        </p:nvSpPr>
        <p:spPr bwMode="auto">
          <a:xfrm>
            <a:off x="5418138" y="1524000"/>
            <a:ext cx="296862" cy="336550"/>
          </a:xfrm>
          <a:prstGeom prst="rect">
            <a:avLst/>
          </a:prstGeom>
          <a:noFill/>
          <a:ln w="9525">
            <a:noFill/>
            <a:miter lim="800000"/>
            <a:headEnd/>
            <a:tailEnd/>
          </a:ln>
        </p:spPr>
        <p:txBody>
          <a:bodyPr wrap="none">
            <a:spAutoFit/>
          </a:bodyPr>
          <a:lstStyle/>
          <a:p>
            <a:r>
              <a:rPr lang="en-US" sz="1600"/>
              <a:t>5</a:t>
            </a:r>
          </a:p>
        </p:txBody>
      </p:sp>
      <p:sp>
        <p:nvSpPr>
          <p:cNvPr id="28806" name="Text Box 134"/>
          <p:cNvSpPr txBox="1">
            <a:spLocks noChangeArrowheads="1"/>
          </p:cNvSpPr>
          <p:nvPr/>
        </p:nvSpPr>
        <p:spPr bwMode="auto">
          <a:xfrm>
            <a:off x="5418138" y="1981200"/>
            <a:ext cx="296862" cy="336550"/>
          </a:xfrm>
          <a:prstGeom prst="rect">
            <a:avLst/>
          </a:prstGeom>
          <a:noFill/>
          <a:ln w="9525">
            <a:noFill/>
            <a:miter lim="800000"/>
            <a:headEnd/>
            <a:tailEnd/>
          </a:ln>
        </p:spPr>
        <p:txBody>
          <a:bodyPr wrap="none">
            <a:spAutoFit/>
          </a:bodyPr>
          <a:lstStyle/>
          <a:p>
            <a:r>
              <a:rPr lang="en-US" sz="1600"/>
              <a:t>1</a:t>
            </a:r>
          </a:p>
        </p:txBody>
      </p:sp>
      <p:sp>
        <p:nvSpPr>
          <p:cNvPr id="28807" name="Text Box 135"/>
          <p:cNvSpPr txBox="1">
            <a:spLocks noChangeArrowheads="1"/>
          </p:cNvSpPr>
          <p:nvPr/>
        </p:nvSpPr>
        <p:spPr bwMode="auto">
          <a:xfrm>
            <a:off x="5418138" y="2438400"/>
            <a:ext cx="296862" cy="336550"/>
          </a:xfrm>
          <a:prstGeom prst="rect">
            <a:avLst/>
          </a:prstGeom>
          <a:noFill/>
          <a:ln w="9525">
            <a:noFill/>
            <a:miter lim="800000"/>
            <a:headEnd/>
            <a:tailEnd/>
          </a:ln>
        </p:spPr>
        <p:txBody>
          <a:bodyPr wrap="none">
            <a:spAutoFit/>
          </a:bodyPr>
          <a:lstStyle/>
          <a:p>
            <a:r>
              <a:rPr lang="en-US" sz="1600"/>
              <a:t>9</a:t>
            </a:r>
          </a:p>
        </p:txBody>
      </p:sp>
      <p:sp>
        <p:nvSpPr>
          <p:cNvPr id="28808" name="Text Box 136"/>
          <p:cNvSpPr txBox="1">
            <a:spLocks noChangeArrowheads="1"/>
          </p:cNvSpPr>
          <p:nvPr/>
        </p:nvSpPr>
        <p:spPr bwMode="auto">
          <a:xfrm>
            <a:off x="5418138" y="2940050"/>
            <a:ext cx="296862" cy="336550"/>
          </a:xfrm>
          <a:prstGeom prst="rect">
            <a:avLst/>
          </a:prstGeom>
          <a:noFill/>
          <a:ln w="9525">
            <a:noFill/>
            <a:miter lim="800000"/>
            <a:headEnd/>
            <a:tailEnd/>
          </a:ln>
        </p:spPr>
        <p:txBody>
          <a:bodyPr wrap="none">
            <a:spAutoFit/>
          </a:bodyPr>
          <a:lstStyle/>
          <a:p>
            <a:r>
              <a:rPr lang="en-US" sz="1600"/>
              <a:t>6</a:t>
            </a:r>
          </a:p>
        </p:txBody>
      </p:sp>
      <p:sp>
        <p:nvSpPr>
          <p:cNvPr id="28809" name="Text Box 137"/>
          <p:cNvSpPr txBox="1">
            <a:spLocks noChangeArrowheads="1"/>
          </p:cNvSpPr>
          <p:nvPr/>
        </p:nvSpPr>
        <p:spPr bwMode="auto">
          <a:xfrm>
            <a:off x="5418138" y="3397250"/>
            <a:ext cx="296862" cy="336550"/>
          </a:xfrm>
          <a:prstGeom prst="rect">
            <a:avLst/>
          </a:prstGeom>
          <a:noFill/>
          <a:ln w="9525">
            <a:noFill/>
            <a:miter lim="800000"/>
            <a:headEnd/>
            <a:tailEnd/>
          </a:ln>
        </p:spPr>
        <p:txBody>
          <a:bodyPr wrap="none">
            <a:spAutoFit/>
          </a:bodyPr>
          <a:lstStyle/>
          <a:p>
            <a:r>
              <a:rPr lang="en-US" sz="1600"/>
              <a:t>4</a:t>
            </a:r>
          </a:p>
        </p:txBody>
      </p:sp>
      <p:sp>
        <p:nvSpPr>
          <p:cNvPr id="28810" name="Text Box 138"/>
          <p:cNvSpPr txBox="1">
            <a:spLocks noChangeArrowheads="1"/>
          </p:cNvSpPr>
          <p:nvPr/>
        </p:nvSpPr>
        <p:spPr bwMode="auto">
          <a:xfrm>
            <a:off x="5392738" y="3854450"/>
            <a:ext cx="398462" cy="336550"/>
          </a:xfrm>
          <a:prstGeom prst="rect">
            <a:avLst/>
          </a:prstGeom>
          <a:noFill/>
          <a:ln w="9525">
            <a:noFill/>
            <a:miter lim="800000"/>
            <a:headEnd/>
            <a:tailEnd/>
          </a:ln>
        </p:spPr>
        <p:txBody>
          <a:bodyPr wrap="none">
            <a:spAutoFit/>
          </a:bodyPr>
          <a:lstStyle/>
          <a:p>
            <a:r>
              <a:rPr lang="en-US" sz="1600"/>
              <a:t>8c</a:t>
            </a:r>
          </a:p>
        </p:txBody>
      </p:sp>
      <p:sp>
        <p:nvSpPr>
          <p:cNvPr id="28811" name="Rectangle 139"/>
          <p:cNvSpPr>
            <a:spLocks noChangeArrowheads="1"/>
          </p:cNvSpPr>
          <p:nvPr/>
        </p:nvSpPr>
        <p:spPr bwMode="auto">
          <a:xfrm>
            <a:off x="0" y="4267200"/>
            <a:ext cx="9144000" cy="1371600"/>
          </a:xfrm>
          <a:prstGeom prst="rect">
            <a:avLst/>
          </a:prstGeom>
          <a:solidFill>
            <a:srgbClr val="FFFFCC"/>
          </a:solidFill>
          <a:ln w="9525">
            <a:noFill/>
            <a:miter lim="800000"/>
            <a:headEnd/>
            <a:tailEnd/>
          </a:ln>
        </p:spPr>
        <p:txBody>
          <a:bodyPr anchor="ctr"/>
          <a:lstStyle/>
          <a:p>
            <a:pPr algn="ctr"/>
            <a:r>
              <a:rPr lang="en-US" sz="3200">
                <a:solidFill>
                  <a:srgbClr val="00CC00"/>
                </a:solidFill>
              </a:rPr>
              <a:t>REMEMBER!  Since PLAYER 5 will rotate into the serving position (position 1, right back), #5 has to be listed on line 1.</a:t>
            </a:r>
          </a:p>
        </p:txBody>
      </p:sp>
      <p:sp>
        <p:nvSpPr>
          <p:cNvPr id="28812" name="Text Box 140"/>
          <p:cNvSpPr txBox="1">
            <a:spLocks noChangeArrowheads="1"/>
          </p:cNvSpPr>
          <p:nvPr/>
        </p:nvSpPr>
        <p:spPr bwMode="auto">
          <a:xfrm>
            <a:off x="7010400" y="1187450"/>
            <a:ext cx="409575" cy="336550"/>
          </a:xfrm>
          <a:prstGeom prst="rect">
            <a:avLst/>
          </a:prstGeom>
          <a:noFill/>
          <a:ln w="9525">
            <a:noFill/>
            <a:miter lim="800000"/>
            <a:headEnd/>
            <a:tailEnd/>
          </a:ln>
        </p:spPr>
        <p:txBody>
          <a:bodyPr wrap="none">
            <a:spAutoFit/>
          </a:bodyPr>
          <a:lstStyle/>
          <a:p>
            <a:r>
              <a:rPr lang="en-US" sz="1600"/>
              <a:t>13</a:t>
            </a:r>
          </a:p>
        </p:txBody>
      </p:sp>
      <p:pic>
        <p:nvPicPr>
          <p:cNvPr id="70" name="Picture 24" descr="C:\Users\steve\AppData\Local\Microsoft\Windows\Temporary Internet Files\Content.IE5\Y24QDY76\MC900437044[1].png"/>
          <p:cNvPicPr>
            <a:picLocks noChangeAspect="1" noChangeArrowheads="1"/>
          </p:cNvPicPr>
          <p:nvPr/>
        </p:nvPicPr>
        <p:blipFill>
          <a:blip r:embed="rId4" cstate="print"/>
          <a:srcRect/>
          <a:stretch>
            <a:fillRect/>
          </a:stretch>
        </p:blipFill>
        <p:spPr bwMode="auto">
          <a:xfrm>
            <a:off x="4213225" y="5599113"/>
            <a:ext cx="933450" cy="93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Effect transition="in" filter="fade">
                                      <p:cBhvr>
                                        <p:cTn id="7" dur="1000"/>
                                        <p:tgtEl>
                                          <p:spTgt spid="28689"/>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70"/>
                                        </p:tgtEl>
                                      </p:cBhvr>
                                    </p:animEffect>
                                    <p:set>
                                      <p:cBhvr>
                                        <p:cTn id="15" dur="1" fill="hold">
                                          <p:stCondLst>
                                            <p:cond delay="499"/>
                                          </p:stCondLst>
                                        </p:cTn>
                                        <p:tgtEl>
                                          <p:spTgt spid="70"/>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28689"/>
                                        </p:tgtEl>
                                      </p:cBhvr>
                                    </p:animEffect>
                                    <p:set>
                                      <p:cBhvr>
                                        <p:cTn id="19" dur="1" fill="hold">
                                          <p:stCondLst>
                                            <p:cond delay="999"/>
                                          </p:stCondLst>
                                        </p:cTn>
                                        <p:tgtEl>
                                          <p:spTgt spid="28689"/>
                                        </p:tgtEl>
                                        <p:attrNameLst>
                                          <p:attrName>style.visibility</p:attrName>
                                        </p:attrNameLst>
                                      </p:cBhvr>
                                      <p:to>
                                        <p:strVal val="hidden"/>
                                      </p:to>
                                    </p:se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28765"/>
                                        </p:tgtEl>
                                        <p:attrNameLst>
                                          <p:attrName>style.visibility</p:attrName>
                                        </p:attrNameLst>
                                      </p:cBhvr>
                                      <p:to>
                                        <p:strVal val="visible"/>
                                      </p:to>
                                    </p:set>
                                    <p:animEffect transition="in" filter="fade">
                                      <p:cBhvr>
                                        <p:cTn id="23" dur="500"/>
                                        <p:tgtEl>
                                          <p:spTgt spid="287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766"/>
                                        </p:tgtEl>
                                        <p:attrNameLst>
                                          <p:attrName>style.visibility</p:attrName>
                                        </p:attrNameLst>
                                      </p:cBhvr>
                                      <p:to>
                                        <p:strVal val="visible"/>
                                      </p:to>
                                    </p:set>
                                    <p:animEffect transition="in" filter="fade">
                                      <p:cBhvr>
                                        <p:cTn id="26" dur="500"/>
                                        <p:tgtEl>
                                          <p:spTgt spid="2876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767"/>
                                        </p:tgtEl>
                                        <p:attrNameLst>
                                          <p:attrName>style.visibility</p:attrName>
                                        </p:attrNameLst>
                                      </p:cBhvr>
                                      <p:to>
                                        <p:strVal val="visible"/>
                                      </p:to>
                                    </p:set>
                                    <p:animEffect transition="in" filter="fade">
                                      <p:cBhvr>
                                        <p:cTn id="29" dur="500"/>
                                        <p:tgtEl>
                                          <p:spTgt spid="287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768"/>
                                        </p:tgtEl>
                                        <p:attrNameLst>
                                          <p:attrName>style.visibility</p:attrName>
                                        </p:attrNameLst>
                                      </p:cBhvr>
                                      <p:to>
                                        <p:strVal val="visible"/>
                                      </p:to>
                                    </p:set>
                                    <p:animEffect transition="in" filter="fade">
                                      <p:cBhvr>
                                        <p:cTn id="32" dur="500"/>
                                        <p:tgtEl>
                                          <p:spTgt spid="2876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769"/>
                                        </p:tgtEl>
                                        <p:attrNameLst>
                                          <p:attrName>style.visibility</p:attrName>
                                        </p:attrNameLst>
                                      </p:cBhvr>
                                      <p:to>
                                        <p:strVal val="visible"/>
                                      </p:to>
                                    </p:set>
                                    <p:animEffect transition="in" filter="fade">
                                      <p:cBhvr>
                                        <p:cTn id="35" dur="500"/>
                                        <p:tgtEl>
                                          <p:spTgt spid="287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770"/>
                                        </p:tgtEl>
                                        <p:attrNameLst>
                                          <p:attrName>style.visibility</p:attrName>
                                        </p:attrNameLst>
                                      </p:cBhvr>
                                      <p:to>
                                        <p:strVal val="visible"/>
                                      </p:to>
                                    </p:set>
                                    <p:animEffect transition="in" filter="fade">
                                      <p:cBhvr>
                                        <p:cTn id="38" dur="500"/>
                                        <p:tgtEl>
                                          <p:spTgt spid="287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771"/>
                                        </p:tgtEl>
                                        <p:attrNameLst>
                                          <p:attrName>style.visibility</p:attrName>
                                        </p:attrNameLst>
                                      </p:cBhvr>
                                      <p:to>
                                        <p:strVal val="visible"/>
                                      </p:to>
                                    </p:set>
                                    <p:animEffect transition="in" filter="fade">
                                      <p:cBhvr>
                                        <p:cTn id="41" dur="500"/>
                                        <p:tgtEl>
                                          <p:spTgt spid="2877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772"/>
                                        </p:tgtEl>
                                        <p:attrNameLst>
                                          <p:attrName>style.visibility</p:attrName>
                                        </p:attrNameLst>
                                      </p:cBhvr>
                                      <p:to>
                                        <p:strVal val="visible"/>
                                      </p:to>
                                    </p:set>
                                    <p:animEffect transition="in" filter="fade">
                                      <p:cBhvr>
                                        <p:cTn id="44" dur="500"/>
                                        <p:tgtEl>
                                          <p:spTgt spid="2877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773"/>
                                        </p:tgtEl>
                                        <p:attrNameLst>
                                          <p:attrName>style.visibility</p:attrName>
                                        </p:attrNameLst>
                                      </p:cBhvr>
                                      <p:to>
                                        <p:strVal val="visible"/>
                                      </p:to>
                                    </p:set>
                                    <p:animEffect transition="in" filter="fade">
                                      <p:cBhvr>
                                        <p:cTn id="47" dur="500"/>
                                        <p:tgtEl>
                                          <p:spTgt spid="287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777"/>
                                        </p:tgtEl>
                                        <p:attrNameLst>
                                          <p:attrName>style.visibility</p:attrName>
                                        </p:attrNameLst>
                                      </p:cBhvr>
                                      <p:to>
                                        <p:strVal val="visible"/>
                                      </p:to>
                                    </p:set>
                                    <p:animEffect transition="in" filter="fade">
                                      <p:cBhvr>
                                        <p:cTn id="50" dur="500"/>
                                        <p:tgtEl>
                                          <p:spTgt spid="28777"/>
                                        </p:tgtEl>
                                      </p:cBhvr>
                                    </p:animEffect>
                                  </p:childTnLst>
                                </p:cTn>
                              </p:par>
                            </p:childTnLst>
                          </p:cTn>
                        </p:par>
                        <p:par>
                          <p:cTn id="51" fill="hold" nodeType="afterGroup">
                            <p:stCondLst>
                              <p:cond delay="2000"/>
                            </p:stCondLst>
                            <p:childTnLst>
                              <p:par>
                                <p:cTn id="52" presetID="1" presetClass="entr" presetSubtype="0"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xit" presetSubtype="21" fill="hold" nodeType="clickEffect">
                                  <p:stCondLst>
                                    <p:cond delay="0"/>
                                  </p:stCondLst>
                                  <p:childTnLst>
                                    <p:animEffect transition="out" filter="barn(inVertical)">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childTnLst>
                          </p:cTn>
                        </p:par>
                        <p:par>
                          <p:cTn id="59" fill="hold" nodeType="afterGroup">
                            <p:stCondLst>
                              <p:cond delay="500"/>
                            </p:stCondLst>
                            <p:childTnLst>
                              <p:par>
                                <p:cTn id="60" presetID="8" presetClass="entr" presetSubtype="16" fill="hold" grpId="0" nodeType="afterEffect">
                                  <p:stCondLst>
                                    <p:cond delay="0"/>
                                  </p:stCondLst>
                                  <p:childTnLst>
                                    <p:set>
                                      <p:cBhvr>
                                        <p:cTn id="61" dur="1" fill="hold">
                                          <p:stCondLst>
                                            <p:cond delay="0"/>
                                          </p:stCondLst>
                                        </p:cTn>
                                        <p:tgtEl>
                                          <p:spTgt spid="28778"/>
                                        </p:tgtEl>
                                        <p:attrNameLst>
                                          <p:attrName>style.visibility</p:attrName>
                                        </p:attrNameLst>
                                      </p:cBhvr>
                                      <p:to>
                                        <p:strVal val="visible"/>
                                      </p:to>
                                    </p:set>
                                    <p:animEffect transition="in" filter="diamond(in)">
                                      <p:cBhvr>
                                        <p:cTn id="62" dur="2000"/>
                                        <p:tgtEl>
                                          <p:spTgt spid="28778"/>
                                        </p:tgtEl>
                                      </p:cBhvr>
                                    </p:animEffect>
                                  </p:childTnLst>
                                </p:cTn>
                              </p:par>
                            </p:childTnLst>
                          </p:cTn>
                        </p:par>
                        <p:par>
                          <p:cTn id="63" fill="hold" nodeType="afterGroup">
                            <p:stCondLst>
                              <p:cond delay="2500"/>
                            </p:stCondLst>
                            <p:childTnLst>
                              <p:par>
                                <p:cTn id="64" presetID="22" presetClass="entr" presetSubtype="2" fill="hold" grpId="0" nodeType="afterEffect">
                                  <p:stCondLst>
                                    <p:cond delay="0"/>
                                  </p:stCondLst>
                                  <p:childTnLst>
                                    <p:set>
                                      <p:cBhvr>
                                        <p:cTn id="65" dur="1" fill="hold">
                                          <p:stCondLst>
                                            <p:cond delay="0"/>
                                          </p:stCondLst>
                                        </p:cTn>
                                        <p:tgtEl>
                                          <p:spTgt spid="28779"/>
                                        </p:tgtEl>
                                        <p:attrNameLst>
                                          <p:attrName>style.visibility</p:attrName>
                                        </p:attrNameLst>
                                      </p:cBhvr>
                                      <p:to>
                                        <p:strVal val="visible"/>
                                      </p:to>
                                    </p:set>
                                    <p:animEffect transition="in" filter="wipe(right)">
                                      <p:cBhvr>
                                        <p:cTn id="66" dur="2000"/>
                                        <p:tgtEl>
                                          <p:spTgt spid="28779"/>
                                        </p:tgtEl>
                                      </p:cBhvr>
                                    </p:animEffect>
                                  </p:childTnLst>
                                </p:cTn>
                              </p:par>
                            </p:childTnLst>
                          </p:cTn>
                        </p:par>
                        <p:par>
                          <p:cTn id="67" fill="hold" nodeType="afterGroup">
                            <p:stCondLst>
                              <p:cond delay="4500"/>
                            </p:stCondLst>
                            <p:childTnLst>
                              <p:par>
                                <p:cTn id="68" presetID="10" presetClass="exit" presetSubtype="0" fill="hold" grpId="1" nodeType="afterEffect">
                                  <p:stCondLst>
                                    <p:cond delay="0"/>
                                  </p:stCondLst>
                                  <p:childTnLst>
                                    <p:animEffect transition="out" filter="fade">
                                      <p:cBhvr>
                                        <p:cTn id="69" dur="2000"/>
                                        <p:tgtEl>
                                          <p:spTgt spid="28779"/>
                                        </p:tgtEl>
                                      </p:cBhvr>
                                    </p:animEffect>
                                    <p:set>
                                      <p:cBhvr>
                                        <p:cTn id="70" dur="1" fill="hold">
                                          <p:stCondLst>
                                            <p:cond delay="1999"/>
                                          </p:stCondLst>
                                        </p:cTn>
                                        <p:tgtEl>
                                          <p:spTgt spid="28779"/>
                                        </p:tgtEl>
                                        <p:attrNameLst>
                                          <p:attrName>style.visibility</p:attrName>
                                        </p:attrNameLst>
                                      </p:cBhvr>
                                      <p:to>
                                        <p:strVal val="hidden"/>
                                      </p:to>
                                    </p:set>
                                  </p:childTnLst>
                                </p:cTn>
                              </p:par>
                            </p:childTnLst>
                          </p:cTn>
                        </p:par>
                        <p:par>
                          <p:cTn id="71" fill="hold" nodeType="afterGroup">
                            <p:stCondLst>
                              <p:cond delay="6500"/>
                            </p:stCondLst>
                            <p:childTnLst>
                              <p:par>
                                <p:cTn id="72" presetID="10" presetClass="exit" presetSubtype="0" fill="hold" grpId="1" nodeType="afterEffect">
                                  <p:stCondLst>
                                    <p:cond delay="0"/>
                                  </p:stCondLst>
                                  <p:childTnLst>
                                    <p:animEffect transition="out" filter="fade">
                                      <p:cBhvr>
                                        <p:cTn id="73" dur="2000"/>
                                        <p:tgtEl>
                                          <p:spTgt spid="28778"/>
                                        </p:tgtEl>
                                      </p:cBhvr>
                                    </p:animEffect>
                                    <p:set>
                                      <p:cBhvr>
                                        <p:cTn id="74" dur="1" fill="hold">
                                          <p:stCondLst>
                                            <p:cond delay="1999"/>
                                          </p:stCondLst>
                                        </p:cTn>
                                        <p:tgtEl>
                                          <p:spTgt spid="28778"/>
                                        </p:tgtEl>
                                        <p:attrNameLst>
                                          <p:attrName>style.visibility</p:attrName>
                                        </p:attrNameLst>
                                      </p:cBhvr>
                                      <p:to>
                                        <p:strVal val="hidden"/>
                                      </p:to>
                                    </p:set>
                                  </p:childTnLst>
                                </p:cTn>
                              </p:par>
                            </p:childTnLst>
                          </p:cTn>
                        </p:par>
                        <p:par>
                          <p:cTn id="75" fill="hold" nodeType="afterGroup">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8780"/>
                                        </p:tgtEl>
                                        <p:attrNameLst>
                                          <p:attrName>style.visibility</p:attrName>
                                        </p:attrNameLst>
                                      </p:cBhvr>
                                      <p:to>
                                        <p:strVal val="visible"/>
                                      </p:to>
                                    </p:set>
                                    <p:animEffect transition="in" filter="wipe(left)">
                                      <p:cBhvr>
                                        <p:cTn id="78" dur="1000"/>
                                        <p:tgtEl>
                                          <p:spTgt spid="28780"/>
                                        </p:tgtEl>
                                      </p:cBhvr>
                                    </p:animEffect>
                                  </p:childTnLst>
                                </p:cTn>
                              </p:par>
                            </p:childTnLst>
                          </p:cTn>
                        </p:par>
                        <p:par>
                          <p:cTn id="79" fill="hold" nodeType="afterGroup">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28782"/>
                                        </p:tgtEl>
                                        <p:attrNameLst>
                                          <p:attrName>style.visibility</p:attrName>
                                        </p:attrNameLst>
                                      </p:cBhvr>
                                      <p:to>
                                        <p:strVal val="visible"/>
                                      </p:to>
                                    </p:set>
                                    <p:animEffect transition="in" filter="wipe(left)">
                                      <p:cBhvr>
                                        <p:cTn id="82" dur="1000"/>
                                        <p:tgtEl>
                                          <p:spTgt spid="28782"/>
                                        </p:tgtEl>
                                      </p:cBhvr>
                                    </p:animEffect>
                                  </p:childTnLst>
                                </p:cTn>
                              </p:par>
                            </p:childTnLst>
                          </p:cTn>
                        </p:par>
                        <p:par>
                          <p:cTn id="83" fill="hold" nodeType="afterGroup">
                            <p:stCondLst>
                              <p:cond delay="10500"/>
                            </p:stCondLst>
                            <p:childTnLst>
                              <p:par>
                                <p:cTn id="84" presetID="22" presetClass="entr" presetSubtype="8" fill="hold" grpId="0" nodeType="afterEffect">
                                  <p:stCondLst>
                                    <p:cond delay="0"/>
                                  </p:stCondLst>
                                  <p:childTnLst>
                                    <p:set>
                                      <p:cBhvr>
                                        <p:cTn id="85" dur="1" fill="hold">
                                          <p:stCondLst>
                                            <p:cond delay="0"/>
                                          </p:stCondLst>
                                        </p:cTn>
                                        <p:tgtEl>
                                          <p:spTgt spid="28783"/>
                                        </p:tgtEl>
                                        <p:attrNameLst>
                                          <p:attrName>style.visibility</p:attrName>
                                        </p:attrNameLst>
                                      </p:cBhvr>
                                      <p:to>
                                        <p:strVal val="visible"/>
                                      </p:to>
                                    </p:set>
                                    <p:animEffect transition="in" filter="wipe(left)">
                                      <p:cBhvr>
                                        <p:cTn id="86" dur="1000"/>
                                        <p:tgtEl>
                                          <p:spTgt spid="28783"/>
                                        </p:tgtEl>
                                      </p:cBhvr>
                                    </p:animEffect>
                                  </p:childTnLst>
                                </p:cTn>
                              </p:par>
                            </p:childTnLst>
                          </p:cTn>
                        </p:par>
                        <p:par>
                          <p:cTn id="87" fill="hold" nodeType="afterGroup">
                            <p:stCondLst>
                              <p:cond delay="11500"/>
                            </p:stCondLst>
                            <p:childTnLst>
                              <p:par>
                                <p:cTn id="88" presetID="22" presetClass="entr" presetSubtype="8" fill="hold" grpId="0" nodeType="afterEffect">
                                  <p:stCondLst>
                                    <p:cond delay="0"/>
                                  </p:stCondLst>
                                  <p:childTnLst>
                                    <p:set>
                                      <p:cBhvr>
                                        <p:cTn id="89" dur="1" fill="hold">
                                          <p:stCondLst>
                                            <p:cond delay="0"/>
                                          </p:stCondLst>
                                        </p:cTn>
                                        <p:tgtEl>
                                          <p:spTgt spid="28784"/>
                                        </p:tgtEl>
                                        <p:attrNameLst>
                                          <p:attrName>style.visibility</p:attrName>
                                        </p:attrNameLst>
                                      </p:cBhvr>
                                      <p:to>
                                        <p:strVal val="visible"/>
                                      </p:to>
                                    </p:set>
                                    <p:animEffect transition="in" filter="wipe(left)">
                                      <p:cBhvr>
                                        <p:cTn id="90" dur="1000"/>
                                        <p:tgtEl>
                                          <p:spTgt spid="28784"/>
                                        </p:tgtEl>
                                      </p:cBhvr>
                                    </p:animEffect>
                                  </p:childTnLst>
                                </p:cTn>
                              </p:par>
                            </p:childTnLst>
                          </p:cTn>
                        </p:par>
                        <p:par>
                          <p:cTn id="91" fill="hold" nodeType="afterGroup">
                            <p:stCondLst>
                              <p:cond delay="12500"/>
                            </p:stCondLst>
                            <p:childTnLst>
                              <p:par>
                                <p:cTn id="92" presetID="22" presetClass="entr" presetSubtype="8" fill="hold" grpId="0" nodeType="afterEffect">
                                  <p:stCondLst>
                                    <p:cond delay="0"/>
                                  </p:stCondLst>
                                  <p:childTnLst>
                                    <p:set>
                                      <p:cBhvr>
                                        <p:cTn id="93" dur="1" fill="hold">
                                          <p:stCondLst>
                                            <p:cond delay="0"/>
                                          </p:stCondLst>
                                        </p:cTn>
                                        <p:tgtEl>
                                          <p:spTgt spid="28785"/>
                                        </p:tgtEl>
                                        <p:attrNameLst>
                                          <p:attrName>style.visibility</p:attrName>
                                        </p:attrNameLst>
                                      </p:cBhvr>
                                      <p:to>
                                        <p:strVal val="visible"/>
                                      </p:to>
                                    </p:set>
                                    <p:animEffect transition="in" filter="wipe(left)">
                                      <p:cBhvr>
                                        <p:cTn id="94" dur="1000"/>
                                        <p:tgtEl>
                                          <p:spTgt spid="28785"/>
                                        </p:tgtEl>
                                      </p:cBhvr>
                                    </p:animEffect>
                                  </p:childTnLst>
                                </p:cTn>
                              </p:par>
                            </p:childTnLst>
                          </p:cTn>
                        </p:par>
                        <p:par>
                          <p:cTn id="95" fill="hold" nodeType="afterGroup">
                            <p:stCondLst>
                              <p:cond delay="13500"/>
                            </p:stCondLst>
                            <p:childTnLst>
                              <p:par>
                                <p:cTn id="96" presetID="22" presetClass="entr" presetSubtype="8" fill="hold" grpId="0" nodeType="afterEffect">
                                  <p:stCondLst>
                                    <p:cond delay="0"/>
                                  </p:stCondLst>
                                  <p:childTnLst>
                                    <p:set>
                                      <p:cBhvr>
                                        <p:cTn id="97" dur="1" fill="hold">
                                          <p:stCondLst>
                                            <p:cond delay="0"/>
                                          </p:stCondLst>
                                        </p:cTn>
                                        <p:tgtEl>
                                          <p:spTgt spid="28786"/>
                                        </p:tgtEl>
                                        <p:attrNameLst>
                                          <p:attrName>style.visibility</p:attrName>
                                        </p:attrNameLst>
                                      </p:cBhvr>
                                      <p:to>
                                        <p:strVal val="visible"/>
                                      </p:to>
                                    </p:set>
                                    <p:animEffect transition="in" filter="wipe(left)">
                                      <p:cBhvr>
                                        <p:cTn id="98" dur="1000"/>
                                        <p:tgtEl>
                                          <p:spTgt spid="28786"/>
                                        </p:tgtEl>
                                      </p:cBhvr>
                                    </p:animEffect>
                                  </p:childTnLst>
                                </p:cTn>
                              </p:par>
                            </p:childTnLst>
                          </p:cTn>
                        </p:par>
                        <p:par>
                          <p:cTn id="99" fill="hold" nodeType="afterGroup">
                            <p:stCondLst>
                              <p:cond delay="14500"/>
                            </p:stCondLst>
                            <p:childTnLst>
                              <p:par>
                                <p:cTn id="100" presetID="22" presetClass="entr" presetSubtype="8" fill="hold" grpId="0" nodeType="afterEffect">
                                  <p:stCondLst>
                                    <p:cond delay="0"/>
                                  </p:stCondLst>
                                  <p:childTnLst>
                                    <p:set>
                                      <p:cBhvr>
                                        <p:cTn id="101" dur="1" fill="hold">
                                          <p:stCondLst>
                                            <p:cond delay="0"/>
                                          </p:stCondLst>
                                        </p:cTn>
                                        <p:tgtEl>
                                          <p:spTgt spid="28787"/>
                                        </p:tgtEl>
                                        <p:attrNameLst>
                                          <p:attrName>style.visibility</p:attrName>
                                        </p:attrNameLst>
                                      </p:cBhvr>
                                      <p:to>
                                        <p:strVal val="visible"/>
                                      </p:to>
                                    </p:set>
                                    <p:animEffect transition="in" filter="wipe(left)">
                                      <p:cBhvr>
                                        <p:cTn id="102" dur="1000"/>
                                        <p:tgtEl>
                                          <p:spTgt spid="28787"/>
                                        </p:tgtEl>
                                      </p:cBhvr>
                                    </p:animEffect>
                                  </p:childTnLst>
                                </p:cTn>
                              </p:par>
                            </p:childTnLst>
                          </p:cTn>
                        </p:par>
                        <p:par>
                          <p:cTn id="103" fill="hold" nodeType="afterGroup">
                            <p:stCondLst>
                              <p:cond delay="15500"/>
                            </p:stCondLst>
                            <p:childTnLst>
                              <p:par>
                                <p:cTn id="104" presetID="1" presetClass="entr" presetSubtype="0"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6" presetClass="exit" presetSubtype="21" fill="hold" nodeType="clickEffect">
                                  <p:stCondLst>
                                    <p:cond delay="0"/>
                                  </p:stCondLst>
                                  <p:childTnLst>
                                    <p:animEffect transition="out" filter="barn(inVertical)">
                                      <p:cBhvr>
                                        <p:cTn id="109" dur="500"/>
                                        <p:tgtEl>
                                          <p:spTgt spid="70"/>
                                        </p:tgtEl>
                                      </p:cBhvr>
                                    </p:animEffect>
                                    <p:set>
                                      <p:cBhvr>
                                        <p:cTn id="110" dur="1" fill="hold">
                                          <p:stCondLst>
                                            <p:cond delay="499"/>
                                          </p:stCondLst>
                                        </p:cTn>
                                        <p:tgtEl>
                                          <p:spTgt spid="70"/>
                                        </p:tgtEl>
                                        <p:attrNameLst>
                                          <p:attrName>style.visibility</p:attrName>
                                        </p:attrNameLst>
                                      </p:cBhvr>
                                      <p:to>
                                        <p:strVal val="hidden"/>
                                      </p:to>
                                    </p:set>
                                  </p:childTnLst>
                                </p:cTn>
                              </p:par>
                            </p:childTnLst>
                          </p:cTn>
                        </p:par>
                        <p:par>
                          <p:cTn id="111" fill="hold" nodeType="afterGroup">
                            <p:stCondLst>
                              <p:cond delay="500"/>
                            </p:stCondLst>
                            <p:childTnLst>
                              <p:par>
                                <p:cTn id="112" presetID="10" presetClass="exit" presetSubtype="0" fill="hold" grpId="0" nodeType="afterEffect">
                                  <p:stCondLst>
                                    <p:cond delay="0"/>
                                  </p:stCondLst>
                                  <p:childTnLst>
                                    <p:animEffect transition="out" filter="fade">
                                      <p:cBhvr>
                                        <p:cTn id="113" dur="1000"/>
                                        <p:tgtEl>
                                          <p:spTgt spid="28692"/>
                                        </p:tgtEl>
                                      </p:cBhvr>
                                    </p:animEffect>
                                    <p:set>
                                      <p:cBhvr>
                                        <p:cTn id="114" dur="1" fill="hold">
                                          <p:stCondLst>
                                            <p:cond delay="999"/>
                                          </p:stCondLst>
                                        </p:cTn>
                                        <p:tgtEl>
                                          <p:spTgt spid="2869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8765"/>
                                        </p:tgtEl>
                                      </p:cBhvr>
                                    </p:animEffect>
                                    <p:set>
                                      <p:cBhvr>
                                        <p:cTn id="117" dur="1" fill="hold">
                                          <p:stCondLst>
                                            <p:cond delay="499"/>
                                          </p:stCondLst>
                                        </p:cTn>
                                        <p:tgtEl>
                                          <p:spTgt spid="28765"/>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8766"/>
                                        </p:tgtEl>
                                      </p:cBhvr>
                                    </p:animEffect>
                                    <p:set>
                                      <p:cBhvr>
                                        <p:cTn id="120" dur="1" fill="hold">
                                          <p:stCondLst>
                                            <p:cond delay="499"/>
                                          </p:stCondLst>
                                        </p:cTn>
                                        <p:tgtEl>
                                          <p:spTgt spid="2876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8767"/>
                                        </p:tgtEl>
                                      </p:cBhvr>
                                    </p:animEffect>
                                    <p:set>
                                      <p:cBhvr>
                                        <p:cTn id="123" dur="1" fill="hold">
                                          <p:stCondLst>
                                            <p:cond delay="499"/>
                                          </p:stCondLst>
                                        </p:cTn>
                                        <p:tgtEl>
                                          <p:spTgt spid="2876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8768"/>
                                        </p:tgtEl>
                                      </p:cBhvr>
                                    </p:animEffect>
                                    <p:set>
                                      <p:cBhvr>
                                        <p:cTn id="126" dur="1" fill="hold">
                                          <p:stCondLst>
                                            <p:cond delay="499"/>
                                          </p:stCondLst>
                                        </p:cTn>
                                        <p:tgtEl>
                                          <p:spTgt spid="2876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8769"/>
                                        </p:tgtEl>
                                      </p:cBhvr>
                                    </p:animEffect>
                                    <p:set>
                                      <p:cBhvr>
                                        <p:cTn id="129" dur="1" fill="hold">
                                          <p:stCondLst>
                                            <p:cond delay="499"/>
                                          </p:stCondLst>
                                        </p:cTn>
                                        <p:tgtEl>
                                          <p:spTgt spid="28769"/>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8770"/>
                                        </p:tgtEl>
                                      </p:cBhvr>
                                    </p:animEffect>
                                    <p:set>
                                      <p:cBhvr>
                                        <p:cTn id="132" dur="1" fill="hold">
                                          <p:stCondLst>
                                            <p:cond delay="499"/>
                                          </p:stCondLst>
                                        </p:cTn>
                                        <p:tgtEl>
                                          <p:spTgt spid="28770"/>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8771"/>
                                        </p:tgtEl>
                                      </p:cBhvr>
                                    </p:animEffect>
                                    <p:set>
                                      <p:cBhvr>
                                        <p:cTn id="135" dur="1" fill="hold">
                                          <p:stCondLst>
                                            <p:cond delay="499"/>
                                          </p:stCondLst>
                                        </p:cTn>
                                        <p:tgtEl>
                                          <p:spTgt spid="2877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8772"/>
                                        </p:tgtEl>
                                      </p:cBhvr>
                                    </p:animEffect>
                                    <p:set>
                                      <p:cBhvr>
                                        <p:cTn id="138" dur="1" fill="hold">
                                          <p:stCondLst>
                                            <p:cond delay="499"/>
                                          </p:stCondLst>
                                        </p:cTn>
                                        <p:tgtEl>
                                          <p:spTgt spid="2877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8773"/>
                                        </p:tgtEl>
                                      </p:cBhvr>
                                    </p:animEffect>
                                    <p:set>
                                      <p:cBhvr>
                                        <p:cTn id="141" dur="1" fill="hold">
                                          <p:stCondLst>
                                            <p:cond delay="499"/>
                                          </p:stCondLst>
                                        </p:cTn>
                                        <p:tgtEl>
                                          <p:spTgt spid="2877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8777"/>
                                        </p:tgtEl>
                                      </p:cBhvr>
                                    </p:animEffect>
                                    <p:set>
                                      <p:cBhvr>
                                        <p:cTn id="144" dur="1" fill="hold">
                                          <p:stCondLst>
                                            <p:cond delay="499"/>
                                          </p:stCondLst>
                                        </p:cTn>
                                        <p:tgtEl>
                                          <p:spTgt spid="28777"/>
                                        </p:tgtEl>
                                        <p:attrNameLst>
                                          <p:attrName>style.visibility</p:attrName>
                                        </p:attrNameLst>
                                      </p:cBhvr>
                                      <p:to>
                                        <p:strVal val="hidden"/>
                                      </p:to>
                                    </p:set>
                                  </p:childTnLst>
                                </p:cTn>
                              </p:par>
                              <p:par>
                                <p:cTn id="145" presetID="10" presetClass="exit" presetSubtype="0" fill="hold" grpId="2" nodeType="withEffect">
                                  <p:stCondLst>
                                    <p:cond delay="500"/>
                                  </p:stCondLst>
                                  <p:childTnLst>
                                    <p:animEffect transition="out" filter="fade">
                                      <p:cBhvr>
                                        <p:cTn id="146" dur="2000"/>
                                        <p:tgtEl>
                                          <p:spTgt spid="28778"/>
                                        </p:tgtEl>
                                      </p:cBhvr>
                                    </p:animEffect>
                                    <p:set>
                                      <p:cBhvr>
                                        <p:cTn id="147" dur="1" fill="hold">
                                          <p:stCondLst>
                                            <p:cond delay="1999"/>
                                          </p:stCondLst>
                                        </p:cTn>
                                        <p:tgtEl>
                                          <p:spTgt spid="28778"/>
                                        </p:tgtEl>
                                        <p:attrNameLst>
                                          <p:attrName>style.visibility</p:attrName>
                                        </p:attrNameLst>
                                      </p:cBhvr>
                                      <p:to>
                                        <p:strVal val="hidden"/>
                                      </p:to>
                                    </p:set>
                                  </p:childTnLst>
                                </p:cTn>
                              </p:par>
                            </p:childTnLst>
                          </p:cTn>
                        </p:par>
                        <p:par>
                          <p:cTn id="148" fill="hold" nodeType="afterGroup">
                            <p:stCondLst>
                              <p:cond delay="3000"/>
                            </p:stCondLst>
                            <p:childTnLst>
                              <p:par>
                                <p:cTn id="149" presetID="1" presetClass="entr" presetSubtype="0" fill="hold" grpId="0" nodeType="afterEffect">
                                  <p:stCondLst>
                                    <p:cond delay="0"/>
                                  </p:stCondLst>
                                  <p:childTnLst>
                                    <p:set>
                                      <p:cBhvr>
                                        <p:cTn id="150" dur="1" fill="hold">
                                          <p:stCondLst>
                                            <p:cond delay="0"/>
                                          </p:stCondLst>
                                        </p:cTn>
                                        <p:tgtEl>
                                          <p:spTgt spid="28804"/>
                                        </p:tgtEl>
                                        <p:attrNameLst>
                                          <p:attrName>style.visibility</p:attrName>
                                        </p:attrNameLst>
                                      </p:cBhvr>
                                      <p:to>
                                        <p:strVal val="visible"/>
                                      </p:to>
                                    </p:set>
                                  </p:childTnLst>
                                </p:cTn>
                              </p:par>
                              <p:par>
                                <p:cTn id="151" presetID="10" presetClass="entr" presetSubtype="0" fill="hold" nodeType="withEffect">
                                  <p:stCondLst>
                                    <p:cond delay="0"/>
                                  </p:stCondLst>
                                  <p:childTnLst>
                                    <p:set>
                                      <p:cBhvr>
                                        <p:cTn id="152" dur="1" fill="hold">
                                          <p:stCondLst>
                                            <p:cond delay="0"/>
                                          </p:stCondLst>
                                        </p:cTn>
                                        <p:tgtEl>
                                          <p:spTgt spid="28789"/>
                                        </p:tgtEl>
                                        <p:attrNameLst>
                                          <p:attrName>style.visibility</p:attrName>
                                        </p:attrNameLst>
                                      </p:cBhvr>
                                      <p:to>
                                        <p:strVal val="visible"/>
                                      </p:to>
                                    </p:set>
                                    <p:animEffect transition="in" filter="fade">
                                      <p:cBhvr>
                                        <p:cTn id="153" dur="1000"/>
                                        <p:tgtEl>
                                          <p:spTgt spid="2878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790"/>
                                        </p:tgtEl>
                                        <p:attrNameLst>
                                          <p:attrName>style.visibility</p:attrName>
                                        </p:attrNameLst>
                                      </p:cBhvr>
                                      <p:to>
                                        <p:strVal val="visible"/>
                                      </p:to>
                                    </p:set>
                                    <p:animEffect transition="in" filter="fade">
                                      <p:cBhvr>
                                        <p:cTn id="156" dur="1000"/>
                                        <p:tgtEl>
                                          <p:spTgt spid="2879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8791"/>
                                        </p:tgtEl>
                                        <p:attrNameLst>
                                          <p:attrName>style.visibility</p:attrName>
                                        </p:attrNameLst>
                                      </p:cBhvr>
                                      <p:to>
                                        <p:strVal val="visible"/>
                                      </p:to>
                                    </p:set>
                                    <p:animEffect transition="in" filter="fade">
                                      <p:cBhvr>
                                        <p:cTn id="159" dur="1000"/>
                                        <p:tgtEl>
                                          <p:spTgt spid="2879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792"/>
                                        </p:tgtEl>
                                        <p:attrNameLst>
                                          <p:attrName>style.visibility</p:attrName>
                                        </p:attrNameLst>
                                      </p:cBhvr>
                                      <p:to>
                                        <p:strVal val="visible"/>
                                      </p:to>
                                    </p:set>
                                    <p:animEffect transition="in" filter="fade">
                                      <p:cBhvr>
                                        <p:cTn id="162" dur="1000"/>
                                        <p:tgtEl>
                                          <p:spTgt spid="2879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8793"/>
                                        </p:tgtEl>
                                        <p:attrNameLst>
                                          <p:attrName>style.visibility</p:attrName>
                                        </p:attrNameLst>
                                      </p:cBhvr>
                                      <p:to>
                                        <p:strVal val="visible"/>
                                      </p:to>
                                    </p:set>
                                    <p:animEffect transition="in" filter="fade">
                                      <p:cBhvr>
                                        <p:cTn id="165" dur="1000"/>
                                        <p:tgtEl>
                                          <p:spTgt spid="2879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8794"/>
                                        </p:tgtEl>
                                        <p:attrNameLst>
                                          <p:attrName>style.visibility</p:attrName>
                                        </p:attrNameLst>
                                      </p:cBhvr>
                                      <p:to>
                                        <p:strVal val="visible"/>
                                      </p:to>
                                    </p:set>
                                    <p:animEffect transition="in" filter="fade">
                                      <p:cBhvr>
                                        <p:cTn id="168" dur="1000"/>
                                        <p:tgtEl>
                                          <p:spTgt spid="2879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8795"/>
                                        </p:tgtEl>
                                        <p:attrNameLst>
                                          <p:attrName>style.visibility</p:attrName>
                                        </p:attrNameLst>
                                      </p:cBhvr>
                                      <p:to>
                                        <p:strVal val="visible"/>
                                      </p:to>
                                    </p:set>
                                    <p:animEffect transition="in" filter="fade">
                                      <p:cBhvr>
                                        <p:cTn id="171" dur="1000"/>
                                        <p:tgtEl>
                                          <p:spTgt spid="2879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8796"/>
                                        </p:tgtEl>
                                        <p:attrNameLst>
                                          <p:attrName>style.visibility</p:attrName>
                                        </p:attrNameLst>
                                      </p:cBhvr>
                                      <p:to>
                                        <p:strVal val="visible"/>
                                      </p:to>
                                    </p:set>
                                    <p:animEffect transition="in" filter="fade">
                                      <p:cBhvr>
                                        <p:cTn id="174" dur="1000"/>
                                        <p:tgtEl>
                                          <p:spTgt spid="2879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8798"/>
                                        </p:tgtEl>
                                        <p:attrNameLst>
                                          <p:attrName>style.visibility</p:attrName>
                                        </p:attrNameLst>
                                      </p:cBhvr>
                                      <p:to>
                                        <p:strVal val="visible"/>
                                      </p:to>
                                    </p:set>
                                    <p:animEffect transition="in" filter="fade">
                                      <p:cBhvr>
                                        <p:cTn id="177" dur="1000"/>
                                        <p:tgtEl>
                                          <p:spTgt spid="2879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8800"/>
                                        </p:tgtEl>
                                        <p:attrNameLst>
                                          <p:attrName>style.visibility</p:attrName>
                                        </p:attrNameLst>
                                      </p:cBhvr>
                                      <p:to>
                                        <p:strVal val="visible"/>
                                      </p:to>
                                    </p:set>
                                    <p:animEffect transition="in" filter="fade">
                                      <p:cBhvr>
                                        <p:cTn id="180" dur="1000"/>
                                        <p:tgtEl>
                                          <p:spTgt spid="28800"/>
                                        </p:tgtEl>
                                      </p:cBhvr>
                                    </p:animEffect>
                                  </p:childTnLst>
                                </p:cTn>
                              </p:par>
                            </p:childTnLst>
                          </p:cTn>
                        </p:par>
                        <p:par>
                          <p:cTn id="181" fill="hold" nodeType="afterGroup">
                            <p:stCondLst>
                              <p:cond delay="4000"/>
                            </p:stCondLst>
                            <p:childTnLst>
                              <p:par>
                                <p:cTn id="182" presetID="10" presetClass="entr" presetSubtype="0" fill="hold" grpId="0" nodeType="afterEffect">
                                  <p:stCondLst>
                                    <p:cond delay="0"/>
                                  </p:stCondLst>
                                  <p:childTnLst>
                                    <p:set>
                                      <p:cBhvr>
                                        <p:cTn id="183" dur="1" fill="hold">
                                          <p:stCondLst>
                                            <p:cond delay="0"/>
                                          </p:stCondLst>
                                        </p:cTn>
                                        <p:tgtEl>
                                          <p:spTgt spid="28811"/>
                                        </p:tgtEl>
                                        <p:attrNameLst>
                                          <p:attrName>style.visibility</p:attrName>
                                        </p:attrNameLst>
                                      </p:cBhvr>
                                      <p:to>
                                        <p:strVal val="visible"/>
                                      </p:to>
                                    </p:set>
                                    <p:animEffect transition="in" filter="fade">
                                      <p:cBhvr>
                                        <p:cTn id="184" dur="1000"/>
                                        <p:tgtEl>
                                          <p:spTgt spid="28811"/>
                                        </p:tgtEl>
                                      </p:cBhvr>
                                    </p:animEffect>
                                  </p:childTnLst>
                                </p:cTn>
                              </p:par>
                            </p:childTnLst>
                          </p:cTn>
                        </p:par>
                        <p:par>
                          <p:cTn id="185" fill="hold" nodeType="afterGroup">
                            <p:stCondLst>
                              <p:cond delay="5000"/>
                            </p:stCondLst>
                            <p:childTnLst>
                              <p:par>
                                <p:cTn id="186" presetID="1" presetClass="entr" presetSubtype="0" fill="hold" nodeType="afterEffect">
                                  <p:stCondLst>
                                    <p:cond delay="0"/>
                                  </p:stCondLst>
                                  <p:childTnLst>
                                    <p:set>
                                      <p:cBhvr>
                                        <p:cTn id="187" dur="1" fill="hold">
                                          <p:stCondLst>
                                            <p:cond delay="0"/>
                                          </p:stCondLst>
                                        </p:cTn>
                                        <p:tgtEl>
                                          <p:spTgt spid="70"/>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6" presetClass="exit" presetSubtype="21" fill="hold" nodeType="clickEffect">
                                  <p:stCondLst>
                                    <p:cond delay="0"/>
                                  </p:stCondLst>
                                  <p:childTnLst>
                                    <p:animEffect transition="out" filter="barn(inVertical)">
                                      <p:cBhvr>
                                        <p:cTn id="191" dur="500"/>
                                        <p:tgtEl>
                                          <p:spTgt spid="70"/>
                                        </p:tgtEl>
                                      </p:cBhvr>
                                    </p:animEffect>
                                    <p:set>
                                      <p:cBhvr>
                                        <p:cTn id="192" dur="1" fill="hold">
                                          <p:stCondLst>
                                            <p:cond delay="499"/>
                                          </p:stCondLst>
                                        </p:cTn>
                                        <p:tgtEl>
                                          <p:spTgt spid="70"/>
                                        </p:tgtEl>
                                        <p:attrNameLst>
                                          <p:attrName>style.visibility</p:attrName>
                                        </p:attrNameLst>
                                      </p:cBhvr>
                                      <p:to>
                                        <p:strVal val="hidden"/>
                                      </p:to>
                                    </p:set>
                                  </p:childTnLst>
                                </p:cTn>
                              </p:par>
                            </p:childTnLst>
                          </p:cTn>
                        </p:par>
                        <p:par>
                          <p:cTn id="193" fill="hold" nodeType="afterGroup">
                            <p:stCondLst>
                              <p:cond delay="500"/>
                            </p:stCondLst>
                            <p:childTnLst>
                              <p:par>
                                <p:cTn id="194" presetID="10" presetClass="exit" presetSubtype="0" fill="hold" grpId="1" nodeType="afterEffect">
                                  <p:stCondLst>
                                    <p:cond delay="0"/>
                                  </p:stCondLst>
                                  <p:childTnLst>
                                    <p:animEffect transition="out" filter="fade">
                                      <p:cBhvr>
                                        <p:cTn id="195" dur="2000"/>
                                        <p:tgtEl>
                                          <p:spTgt spid="28811"/>
                                        </p:tgtEl>
                                      </p:cBhvr>
                                    </p:animEffect>
                                    <p:set>
                                      <p:cBhvr>
                                        <p:cTn id="196" dur="1" fill="hold">
                                          <p:stCondLst>
                                            <p:cond delay="1999"/>
                                          </p:stCondLst>
                                        </p:cTn>
                                        <p:tgtEl>
                                          <p:spTgt spid="28811"/>
                                        </p:tgtEl>
                                        <p:attrNameLst>
                                          <p:attrName>style.visibility</p:attrName>
                                        </p:attrNameLst>
                                      </p:cBhvr>
                                      <p:to>
                                        <p:strVal val="hidden"/>
                                      </p:to>
                                    </p:set>
                                  </p:childTnLst>
                                </p:cTn>
                              </p:par>
                            </p:childTnLst>
                          </p:cTn>
                        </p:par>
                        <p:par>
                          <p:cTn id="197" fill="hold" nodeType="afterGroup">
                            <p:stCondLst>
                              <p:cond delay="2500"/>
                            </p:stCondLst>
                            <p:childTnLst>
                              <p:par>
                                <p:cTn id="198" presetID="8" presetClass="entr" presetSubtype="16" fill="hold" grpId="0" nodeType="afterEffect">
                                  <p:stCondLst>
                                    <p:cond delay="500"/>
                                  </p:stCondLst>
                                  <p:childTnLst>
                                    <p:set>
                                      <p:cBhvr>
                                        <p:cTn id="199" dur="1" fill="hold">
                                          <p:stCondLst>
                                            <p:cond delay="0"/>
                                          </p:stCondLst>
                                        </p:cTn>
                                        <p:tgtEl>
                                          <p:spTgt spid="28801"/>
                                        </p:tgtEl>
                                        <p:attrNameLst>
                                          <p:attrName>style.visibility</p:attrName>
                                        </p:attrNameLst>
                                      </p:cBhvr>
                                      <p:to>
                                        <p:strVal val="visible"/>
                                      </p:to>
                                    </p:set>
                                    <p:animEffect transition="in" filter="diamond(in)">
                                      <p:cBhvr>
                                        <p:cTn id="200" dur="2000"/>
                                        <p:tgtEl>
                                          <p:spTgt spid="28801"/>
                                        </p:tgtEl>
                                      </p:cBhvr>
                                    </p:animEffect>
                                  </p:childTnLst>
                                </p:cTn>
                              </p:par>
                            </p:childTnLst>
                          </p:cTn>
                        </p:par>
                        <p:par>
                          <p:cTn id="201" fill="hold" nodeType="afterGroup">
                            <p:stCondLst>
                              <p:cond delay="5000"/>
                            </p:stCondLst>
                            <p:childTnLst>
                              <p:par>
                                <p:cTn id="202" presetID="22" presetClass="entr" presetSubtype="8" fill="hold" grpId="0" nodeType="afterEffect">
                                  <p:stCondLst>
                                    <p:cond delay="1000"/>
                                  </p:stCondLst>
                                  <p:childTnLst>
                                    <p:set>
                                      <p:cBhvr>
                                        <p:cTn id="203" dur="1" fill="hold">
                                          <p:stCondLst>
                                            <p:cond delay="0"/>
                                          </p:stCondLst>
                                        </p:cTn>
                                        <p:tgtEl>
                                          <p:spTgt spid="28802"/>
                                        </p:tgtEl>
                                        <p:attrNameLst>
                                          <p:attrName>style.visibility</p:attrName>
                                        </p:attrNameLst>
                                      </p:cBhvr>
                                      <p:to>
                                        <p:strVal val="visible"/>
                                      </p:to>
                                    </p:set>
                                    <p:animEffect transition="in" filter="wipe(left)">
                                      <p:cBhvr>
                                        <p:cTn id="204" dur="2000"/>
                                        <p:tgtEl>
                                          <p:spTgt spid="28802"/>
                                        </p:tgtEl>
                                      </p:cBhvr>
                                    </p:animEffect>
                                  </p:childTnLst>
                                </p:cTn>
                              </p:par>
                            </p:childTnLst>
                          </p:cTn>
                        </p:par>
                        <p:par>
                          <p:cTn id="205" fill="hold" nodeType="afterGroup">
                            <p:stCondLst>
                              <p:cond delay="8000"/>
                            </p:stCondLst>
                            <p:childTnLst>
                              <p:par>
                                <p:cTn id="206" presetID="10" presetClass="exit" presetSubtype="0" fill="hold" grpId="1" nodeType="afterEffect">
                                  <p:stCondLst>
                                    <p:cond delay="0"/>
                                  </p:stCondLst>
                                  <p:childTnLst>
                                    <p:animEffect transition="out" filter="fade">
                                      <p:cBhvr>
                                        <p:cTn id="207" dur="500"/>
                                        <p:tgtEl>
                                          <p:spTgt spid="28801"/>
                                        </p:tgtEl>
                                      </p:cBhvr>
                                    </p:animEffect>
                                    <p:set>
                                      <p:cBhvr>
                                        <p:cTn id="208" dur="1" fill="hold">
                                          <p:stCondLst>
                                            <p:cond delay="499"/>
                                          </p:stCondLst>
                                        </p:cTn>
                                        <p:tgtEl>
                                          <p:spTgt spid="28801"/>
                                        </p:tgtEl>
                                        <p:attrNameLst>
                                          <p:attrName>style.visibility</p:attrName>
                                        </p:attrNameLst>
                                      </p:cBhvr>
                                      <p:to>
                                        <p:strVal val="hidden"/>
                                      </p:to>
                                    </p:set>
                                  </p:childTnLst>
                                </p:cTn>
                              </p:par>
                            </p:childTnLst>
                          </p:cTn>
                        </p:par>
                        <p:par>
                          <p:cTn id="209" fill="hold" nodeType="afterGroup">
                            <p:stCondLst>
                              <p:cond delay="8500"/>
                            </p:stCondLst>
                            <p:childTnLst>
                              <p:par>
                                <p:cTn id="210" presetID="10" presetClass="exit" presetSubtype="0" fill="hold" grpId="1" nodeType="afterEffect">
                                  <p:stCondLst>
                                    <p:cond delay="0"/>
                                  </p:stCondLst>
                                  <p:childTnLst>
                                    <p:animEffect transition="out" filter="fade">
                                      <p:cBhvr>
                                        <p:cTn id="211" dur="2000"/>
                                        <p:tgtEl>
                                          <p:spTgt spid="28802"/>
                                        </p:tgtEl>
                                      </p:cBhvr>
                                    </p:animEffect>
                                    <p:set>
                                      <p:cBhvr>
                                        <p:cTn id="212" dur="1" fill="hold">
                                          <p:stCondLst>
                                            <p:cond delay="1999"/>
                                          </p:stCondLst>
                                        </p:cTn>
                                        <p:tgtEl>
                                          <p:spTgt spid="28802"/>
                                        </p:tgtEl>
                                        <p:attrNameLst>
                                          <p:attrName>style.visibility</p:attrName>
                                        </p:attrNameLst>
                                      </p:cBhvr>
                                      <p:to>
                                        <p:strVal val="hidden"/>
                                      </p:to>
                                    </p:set>
                                  </p:childTnLst>
                                </p:cTn>
                              </p:par>
                            </p:childTnLst>
                          </p:cTn>
                        </p:par>
                        <p:par>
                          <p:cTn id="213" fill="hold" nodeType="afterGroup">
                            <p:stCondLst>
                              <p:cond delay="10500"/>
                            </p:stCondLst>
                            <p:childTnLst>
                              <p:par>
                                <p:cTn id="214" presetID="22" presetClass="entr" presetSubtype="8" fill="hold" grpId="0" nodeType="afterEffect">
                                  <p:stCondLst>
                                    <p:cond delay="0"/>
                                  </p:stCondLst>
                                  <p:childTnLst>
                                    <p:set>
                                      <p:cBhvr>
                                        <p:cTn id="215" dur="1" fill="hold">
                                          <p:stCondLst>
                                            <p:cond delay="0"/>
                                          </p:stCondLst>
                                        </p:cTn>
                                        <p:tgtEl>
                                          <p:spTgt spid="28805"/>
                                        </p:tgtEl>
                                        <p:attrNameLst>
                                          <p:attrName>style.visibility</p:attrName>
                                        </p:attrNameLst>
                                      </p:cBhvr>
                                      <p:to>
                                        <p:strVal val="visible"/>
                                      </p:to>
                                    </p:set>
                                    <p:animEffect transition="in" filter="wipe(left)">
                                      <p:cBhvr>
                                        <p:cTn id="216" dur="1000"/>
                                        <p:tgtEl>
                                          <p:spTgt spid="28805"/>
                                        </p:tgtEl>
                                      </p:cBhvr>
                                    </p:animEffect>
                                  </p:childTnLst>
                                </p:cTn>
                              </p:par>
                            </p:childTnLst>
                          </p:cTn>
                        </p:par>
                        <p:par>
                          <p:cTn id="217" fill="hold" nodeType="afterGroup">
                            <p:stCondLst>
                              <p:cond delay="11500"/>
                            </p:stCondLst>
                            <p:childTnLst>
                              <p:par>
                                <p:cTn id="218" presetID="22" presetClass="entr" presetSubtype="8" fill="hold" grpId="0" nodeType="afterEffect">
                                  <p:stCondLst>
                                    <p:cond delay="0"/>
                                  </p:stCondLst>
                                  <p:childTnLst>
                                    <p:set>
                                      <p:cBhvr>
                                        <p:cTn id="219" dur="1" fill="hold">
                                          <p:stCondLst>
                                            <p:cond delay="0"/>
                                          </p:stCondLst>
                                        </p:cTn>
                                        <p:tgtEl>
                                          <p:spTgt spid="28806"/>
                                        </p:tgtEl>
                                        <p:attrNameLst>
                                          <p:attrName>style.visibility</p:attrName>
                                        </p:attrNameLst>
                                      </p:cBhvr>
                                      <p:to>
                                        <p:strVal val="visible"/>
                                      </p:to>
                                    </p:set>
                                    <p:animEffect transition="in" filter="wipe(left)">
                                      <p:cBhvr>
                                        <p:cTn id="220" dur="1000"/>
                                        <p:tgtEl>
                                          <p:spTgt spid="28806"/>
                                        </p:tgtEl>
                                      </p:cBhvr>
                                    </p:animEffect>
                                  </p:childTnLst>
                                </p:cTn>
                              </p:par>
                            </p:childTnLst>
                          </p:cTn>
                        </p:par>
                        <p:par>
                          <p:cTn id="221" fill="hold" nodeType="afterGroup">
                            <p:stCondLst>
                              <p:cond delay="12500"/>
                            </p:stCondLst>
                            <p:childTnLst>
                              <p:par>
                                <p:cTn id="222" presetID="22" presetClass="entr" presetSubtype="8" fill="hold" grpId="0" nodeType="afterEffect">
                                  <p:stCondLst>
                                    <p:cond delay="0"/>
                                  </p:stCondLst>
                                  <p:childTnLst>
                                    <p:set>
                                      <p:cBhvr>
                                        <p:cTn id="223" dur="1" fill="hold">
                                          <p:stCondLst>
                                            <p:cond delay="0"/>
                                          </p:stCondLst>
                                        </p:cTn>
                                        <p:tgtEl>
                                          <p:spTgt spid="28807"/>
                                        </p:tgtEl>
                                        <p:attrNameLst>
                                          <p:attrName>style.visibility</p:attrName>
                                        </p:attrNameLst>
                                      </p:cBhvr>
                                      <p:to>
                                        <p:strVal val="visible"/>
                                      </p:to>
                                    </p:set>
                                    <p:animEffect transition="in" filter="wipe(left)">
                                      <p:cBhvr>
                                        <p:cTn id="224" dur="1000"/>
                                        <p:tgtEl>
                                          <p:spTgt spid="28807"/>
                                        </p:tgtEl>
                                      </p:cBhvr>
                                    </p:animEffect>
                                  </p:childTnLst>
                                </p:cTn>
                              </p:par>
                            </p:childTnLst>
                          </p:cTn>
                        </p:par>
                        <p:par>
                          <p:cTn id="225" fill="hold" nodeType="afterGroup">
                            <p:stCondLst>
                              <p:cond delay="13500"/>
                            </p:stCondLst>
                            <p:childTnLst>
                              <p:par>
                                <p:cTn id="226" presetID="22" presetClass="entr" presetSubtype="8" fill="hold" grpId="0" nodeType="afterEffect">
                                  <p:stCondLst>
                                    <p:cond delay="0"/>
                                  </p:stCondLst>
                                  <p:childTnLst>
                                    <p:set>
                                      <p:cBhvr>
                                        <p:cTn id="227" dur="1" fill="hold">
                                          <p:stCondLst>
                                            <p:cond delay="0"/>
                                          </p:stCondLst>
                                        </p:cTn>
                                        <p:tgtEl>
                                          <p:spTgt spid="28808"/>
                                        </p:tgtEl>
                                        <p:attrNameLst>
                                          <p:attrName>style.visibility</p:attrName>
                                        </p:attrNameLst>
                                      </p:cBhvr>
                                      <p:to>
                                        <p:strVal val="visible"/>
                                      </p:to>
                                    </p:set>
                                    <p:animEffect transition="in" filter="wipe(left)">
                                      <p:cBhvr>
                                        <p:cTn id="228" dur="1000"/>
                                        <p:tgtEl>
                                          <p:spTgt spid="28808"/>
                                        </p:tgtEl>
                                      </p:cBhvr>
                                    </p:animEffect>
                                  </p:childTnLst>
                                </p:cTn>
                              </p:par>
                            </p:childTnLst>
                          </p:cTn>
                        </p:par>
                        <p:par>
                          <p:cTn id="229" fill="hold" nodeType="afterGroup">
                            <p:stCondLst>
                              <p:cond delay="14500"/>
                            </p:stCondLst>
                            <p:childTnLst>
                              <p:par>
                                <p:cTn id="230" presetID="22" presetClass="entr" presetSubtype="8" fill="hold" grpId="0" nodeType="afterEffect">
                                  <p:stCondLst>
                                    <p:cond delay="0"/>
                                  </p:stCondLst>
                                  <p:childTnLst>
                                    <p:set>
                                      <p:cBhvr>
                                        <p:cTn id="231" dur="1" fill="hold">
                                          <p:stCondLst>
                                            <p:cond delay="0"/>
                                          </p:stCondLst>
                                        </p:cTn>
                                        <p:tgtEl>
                                          <p:spTgt spid="28809"/>
                                        </p:tgtEl>
                                        <p:attrNameLst>
                                          <p:attrName>style.visibility</p:attrName>
                                        </p:attrNameLst>
                                      </p:cBhvr>
                                      <p:to>
                                        <p:strVal val="visible"/>
                                      </p:to>
                                    </p:set>
                                    <p:animEffect transition="in" filter="wipe(left)">
                                      <p:cBhvr>
                                        <p:cTn id="232" dur="1000"/>
                                        <p:tgtEl>
                                          <p:spTgt spid="28809"/>
                                        </p:tgtEl>
                                      </p:cBhvr>
                                    </p:animEffect>
                                  </p:childTnLst>
                                </p:cTn>
                              </p:par>
                            </p:childTnLst>
                          </p:cTn>
                        </p:par>
                        <p:par>
                          <p:cTn id="233" fill="hold" nodeType="afterGroup">
                            <p:stCondLst>
                              <p:cond delay="15500"/>
                            </p:stCondLst>
                            <p:childTnLst>
                              <p:par>
                                <p:cTn id="234" presetID="22" presetClass="entr" presetSubtype="8" fill="hold" grpId="0" nodeType="afterEffect">
                                  <p:stCondLst>
                                    <p:cond delay="0"/>
                                  </p:stCondLst>
                                  <p:childTnLst>
                                    <p:set>
                                      <p:cBhvr>
                                        <p:cTn id="235" dur="1" fill="hold">
                                          <p:stCondLst>
                                            <p:cond delay="0"/>
                                          </p:stCondLst>
                                        </p:cTn>
                                        <p:tgtEl>
                                          <p:spTgt spid="28810"/>
                                        </p:tgtEl>
                                        <p:attrNameLst>
                                          <p:attrName>style.visibility</p:attrName>
                                        </p:attrNameLst>
                                      </p:cBhvr>
                                      <p:to>
                                        <p:strVal val="visible"/>
                                      </p:to>
                                    </p:set>
                                    <p:animEffect transition="in" filter="wipe(left)">
                                      <p:cBhvr>
                                        <p:cTn id="236" dur="1000"/>
                                        <p:tgtEl>
                                          <p:spTgt spid="28810"/>
                                        </p:tgtEl>
                                      </p:cBhvr>
                                    </p:animEffect>
                                  </p:childTnLst>
                                </p:cTn>
                              </p:par>
                            </p:childTnLst>
                          </p:cTn>
                        </p:par>
                        <p:par>
                          <p:cTn id="237" fill="hold" nodeType="afterGroup">
                            <p:stCondLst>
                              <p:cond delay="16500"/>
                            </p:stCondLst>
                            <p:childTnLst>
                              <p:par>
                                <p:cTn id="238" presetID="22" presetClass="entr" presetSubtype="8" fill="hold" grpId="0" nodeType="afterEffect">
                                  <p:stCondLst>
                                    <p:cond delay="0"/>
                                  </p:stCondLst>
                                  <p:childTnLst>
                                    <p:set>
                                      <p:cBhvr>
                                        <p:cTn id="239" dur="1" fill="hold">
                                          <p:stCondLst>
                                            <p:cond delay="0"/>
                                          </p:stCondLst>
                                        </p:cTn>
                                        <p:tgtEl>
                                          <p:spTgt spid="28812"/>
                                        </p:tgtEl>
                                        <p:attrNameLst>
                                          <p:attrName>style.visibility</p:attrName>
                                        </p:attrNameLst>
                                      </p:cBhvr>
                                      <p:to>
                                        <p:strVal val="visible"/>
                                      </p:to>
                                    </p:set>
                                    <p:animEffect transition="in" filter="wipe(left)">
                                      <p:cBhvr>
                                        <p:cTn id="240" dur="1000"/>
                                        <p:tgtEl>
                                          <p:spTgt spid="28812"/>
                                        </p:tgtEl>
                                      </p:cBhvr>
                                    </p:animEffect>
                                  </p:childTnLst>
                                </p:cTn>
                              </p:par>
                            </p:childTnLst>
                          </p:cTn>
                        </p:par>
                        <p:par>
                          <p:cTn id="241" fill="hold" nodeType="afterGroup">
                            <p:stCondLst>
                              <p:cond delay="17500"/>
                            </p:stCondLst>
                            <p:childTnLst>
                              <p:par>
                                <p:cTn id="242" presetID="1" presetClass="entr" presetSubtype="0" fill="hold" nodeType="afterEffect">
                                  <p:stCondLst>
                                    <p:cond delay="0"/>
                                  </p:stCondLst>
                                  <p:childTnLst>
                                    <p:set>
                                      <p:cBhvr>
                                        <p:cTn id="24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8" grpId="0" animBg="1"/>
      <p:bldP spid="28778" grpId="1" animBg="1"/>
      <p:bldP spid="28778" grpId="2" animBg="1"/>
      <p:bldP spid="28689" grpId="0" animBg="1"/>
      <p:bldP spid="28689" grpId="1" animBg="1"/>
      <p:bldP spid="28692" grpId="0"/>
      <p:bldP spid="28766" grpId="0"/>
      <p:bldP spid="28766" grpId="1"/>
      <p:bldP spid="28767" grpId="0"/>
      <p:bldP spid="28767" grpId="1"/>
      <p:bldP spid="28768" grpId="0"/>
      <p:bldP spid="28768" grpId="1"/>
      <p:bldP spid="28769" grpId="0"/>
      <p:bldP spid="28769" grpId="1"/>
      <p:bldP spid="28770" grpId="0"/>
      <p:bldP spid="28770" grpId="1"/>
      <p:bldP spid="28771" grpId="0"/>
      <p:bldP spid="28771" grpId="1"/>
      <p:bldP spid="28772" grpId="0"/>
      <p:bldP spid="28772" grpId="1"/>
      <p:bldP spid="28773" grpId="0"/>
      <p:bldP spid="28773" grpId="1"/>
      <p:bldP spid="28777" grpId="0" animBg="1"/>
      <p:bldP spid="28777" grpId="1" animBg="1"/>
      <p:bldP spid="28779" grpId="0" animBg="1"/>
      <p:bldP spid="28779" grpId="1" animBg="1"/>
      <p:bldP spid="28780" grpId="0"/>
      <p:bldP spid="28782" grpId="0"/>
      <p:bldP spid="28783" grpId="0"/>
      <p:bldP spid="28784" grpId="0"/>
      <p:bldP spid="28785" grpId="0"/>
      <p:bldP spid="28786" grpId="0"/>
      <p:bldP spid="28787" grpId="0"/>
      <p:bldP spid="28790" grpId="0"/>
      <p:bldP spid="28791" grpId="0"/>
      <p:bldP spid="28792" grpId="0"/>
      <p:bldP spid="28793" grpId="0"/>
      <p:bldP spid="28794" grpId="0"/>
      <p:bldP spid="28795" grpId="0"/>
      <p:bldP spid="28796" grpId="0"/>
      <p:bldP spid="28798" grpId="0"/>
      <p:bldP spid="28800" grpId="0" animBg="1"/>
      <p:bldP spid="28801" grpId="0" animBg="1"/>
      <p:bldP spid="28801" grpId="1" animBg="1"/>
      <p:bldP spid="28802" grpId="0" animBg="1"/>
      <p:bldP spid="28802" grpId="1" animBg="1"/>
      <p:bldP spid="28804" grpId="0"/>
      <p:bldP spid="28805" grpId="0"/>
      <p:bldP spid="28806" grpId="0"/>
      <p:bldP spid="28807" grpId="0"/>
      <p:bldP spid="28808" grpId="0"/>
      <p:bldP spid="28809" grpId="0"/>
      <p:bldP spid="28810" grpId="0"/>
      <p:bldP spid="28811" grpId="0" animBg="1"/>
      <p:bldP spid="28811" grpId="1" animBg="1"/>
      <p:bldP spid="288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505200" y="30163"/>
            <a:ext cx="2349500" cy="276225"/>
          </a:xfrm>
          <a:prstGeom prst="rect">
            <a:avLst/>
          </a:prstGeom>
          <a:noFill/>
          <a:ln w="9525">
            <a:noFill/>
            <a:miter lim="800000"/>
            <a:headEnd/>
            <a:tailEnd/>
          </a:ln>
        </p:spPr>
        <p:txBody>
          <a:bodyPr wrap="none">
            <a:spAutoFit/>
          </a:bodyPr>
          <a:lstStyle/>
          <a:p>
            <a:r>
              <a:rPr lang="en-US" sz="1200" b="1"/>
              <a:t>GHSA HIGH SCHOOL FINALS</a:t>
            </a:r>
          </a:p>
        </p:txBody>
      </p:sp>
      <p:sp>
        <p:nvSpPr>
          <p:cNvPr id="8195" name="Text Box 4"/>
          <p:cNvSpPr txBox="1">
            <a:spLocks noChangeArrowheads="1"/>
          </p:cNvSpPr>
          <p:nvPr/>
        </p:nvSpPr>
        <p:spPr bwMode="auto">
          <a:xfrm>
            <a:off x="6400800" y="106363"/>
            <a:ext cx="989013" cy="276225"/>
          </a:xfrm>
          <a:prstGeom prst="rect">
            <a:avLst/>
          </a:prstGeom>
          <a:noFill/>
          <a:ln w="9525">
            <a:noFill/>
            <a:miter lim="800000"/>
            <a:headEnd/>
            <a:tailEnd/>
          </a:ln>
        </p:spPr>
        <p:txBody>
          <a:bodyPr wrap="none">
            <a:spAutoFit/>
          </a:bodyPr>
          <a:lstStyle/>
          <a:p>
            <a:r>
              <a:rPr lang="en-US" sz="1200" b="1"/>
              <a:t> 8 / 6 / 2011</a:t>
            </a:r>
          </a:p>
        </p:txBody>
      </p:sp>
      <p:sp>
        <p:nvSpPr>
          <p:cNvPr id="8196"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8197"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8198" name="Text Box 7"/>
          <p:cNvSpPr txBox="1">
            <a:spLocks noChangeArrowheads="1"/>
          </p:cNvSpPr>
          <p:nvPr/>
        </p:nvSpPr>
        <p:spPr bwMode="auto">
          <a:xfrm>
            <a:off x="7620000" y="304800"/>
            <a:ext cx="522288" cy="274638"/>
          </a:xfrm>
          <a:prstGeom prst="rect">
            <a:avLst/>
          </a:prstGeom>
          <a:noFill/>
          <a:ln w="9525">
            <a:noFill/>
            <a:miter lim="800000"/>
            <a:headEnd/>
            <a:tailEnd/>
          </a:ln>
        </p:spPr>
        <p:txBody>
          <a:bodyPr wrap="none">
            <a:spAutoFit/>
          </a:bodyPr>
          <a:lstStyle/>
          <a:p>
            <a:r>
              <a:rPr lang="en-US" sz="1200" b="1"/>
              <a:t>7  00</a:t>
            </a:r>
          </a:p>
        </p:txBody>
      </p:sp>
      <p:sp>
        <p:nvSpPr>
          <p:cNvPr id="8199"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8200"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8201"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8202" name="Text Box 11"/>
          <p:cNvSpPr txBox="1">
            <a:spLocks noChangeArrowheads="1"/>
          </p:cNvSpPr>
          <p:nvPr/>
        </p:nvSpPr>
        <p:spPr bwMode="auto">
          <a:xfrm>
            <a:off x="6216650" y="4754563"/>
            <a:ext cx="1400175" cy="276225"/>
          </a:xfrm>
          <a:prstGeom prst="rect">
            <a:avLst/>
          </a:prstGeom>
          <a:noFill/>
          <a:ln w="9525">
            <a:noFill/>
            <a:miter lim="800000"/>
            <a:headEnd/>
            <a:tailEnd/>
          </a:ln>
        </p:spPr>
        <p:txBody>
          <a:bodyPr wrap="none">
            <a:spAutoFit/>
          </a:bodyPr>
          <a:lstStyle/>
          <a:p>
            <a:r>
              <a:rPr lang="en-US" sz="1200" b="1"/>
              <a:t>GEOFF SHARPE</a:t>
            </a:r>
          </a:p>
        </p:txBody>
      </p:sp>
      <p:sp>
        <p:nvSpPr>
          <p:cNvPr id="8203" name="Text Box 12"/>
          <p:cNvSpPr txBox="1">
            <a:spLocks noChangeArrowheads="1"/>
          </p:cNvSpPr>
          <p:nvPr/>
        </p:nvSpPr>
        <p:spPr bwMode="auto">
          <a:xfrm>
            <a:off x="6208713" y="4983163"/>
            <a:ext cx="1271587" cy="276225"/>
          </a:xfrm>
          <a:prstGeom prst="rect">
            <a:avLst/>
          </a:prstGeom>
          <a:noFill/>
          <a:ln w="9525">
            <a:noFill/>
            <a:miter lim="800000"/>
            <a:headEnd/>
            <a:tailEnd/>
          </a:ln>
        </p:spPr>
        <p:txBody>
          <a:bodyPr wrap="none">
            <a:spAutoFit/>
          </a:bodyPr>
          <a:lstStyle/>
          <a:p>
            <a:r>
              <a:rPr lang="en-US" sz="1200" b="1"/>
              <a:t>FRED WRIGHT</a:t>
            </a:r>
          </a:p>
        </p:txBody>
      </p:sp>
      <p:sp>
        <p:nvSpPr>
          <p:cNvPr id="8204" name="Text Box 13"/>
          <p:cNvSpPr txBox="1">
            <a:spLocks noChangeArrowheads="1"/>
          </p:cNvSpPr>
          <p:nvPr/>
        </p:nvSpPr>
        <p:spPr bwMode="auto">
          <a:xfrm>
            <a:off x="6910388" y="5211763"/>
            <a:ext cx="1373187" cy="276225"/>
          </a:xfrm>
          <a:prstGeom prst="rect">
            <a:avLst/>
          </a:prstGeom>
          <a:noFill/>
          <a:ln w="9525">
            <a:noFill/>
            <a:miter lim="800000"/>
            <a:headEnd/>
            <a:tailEnd/>
          </a:ln>
        </p:spPr>
        <p:txBody>
          <a:bodyPr wrap="none">
            <a:spAutoFit/>
          </a:bodyPr>
          <a:lstStyle/>
          <a:p>
            <a:r>
              <a:rPr lang="en-US" sz="1200" b="1"/>
              <a:t>MIKE FREEMAN</a:t>
            </a:r>
          </a:p>
        </p:txBody>
      </p:sp>
      <p:sp>
        <p:nvSpPr>
          <p:cNvPr id="8205" name="Oval 14"/>
          <p:cNvSpPr>
            <a:spLocks noChangeArrowheads="1"/>
          </p:cNvSpPr>
          <p:nvPr/>
        </p:nvSpPr>
        <p:spPr bwMode="auto">
          <a:xfrm>
            <a:off x="8077200" y="6172200"/>
            <a:ext cx="152400" cy="152400"/>
          </a:xfrm>
          <a:prstGeom prst="ellipse">
            <a:avLst/>
          </a:prstGeom>
          <a:noFill/>
          <a:ln w="9525">
            <a:solidFill>
              <a:schemeClr val="tx1"/>
            </a:solidFill>
            <a:round/>
            <a:headEnd/>
            <a:tailEnd/>
          </a:ln>
        </p:spPr>
        <p:txBody>
          <a:bodyPr wrap="none" anchor="ctr"/>
          <a:lstStyle/>
          <a:p>
            <a:endParaRPr lang="en-US"/>
          </a:p>
        </p:txBody>
      </p:sp>
      <p:sp>
        <p:nvSpPr>
          <p:cNvPr id="8206" name="Text Box 15"/>
          <p:cNvSpPr txBox="1">
            <a:spLocks noChangeArrowheads="1"/>
          </p:cNvSpPr>
          <p:nvPr/>
        </p:nvSpPr>
        <p:spPr bwMode="auto">
          <a:xfrm>
            <a:off x="2819400" y="6354763"/>
            <a:ext cx="1065213" cy="276225"/>
          </a:xfrm>
          <a:prstGeom prst="rect">
            <a:avLst/>
          </a:prstGeom>
          <a:noFill/>
          <a:ln w="9525">
            <a:noFill/>
            <a:miter lim="800000"/>
            <a:headEnd/>
            <a:tailEnd/>
          </a:ln>
        </p:spPr>
        <p:txBody>
          <a:bodyPr wrap="none">
            <a:spAutoFit/>
          </a:bodyPr>
          <a:lstStyle/>
          <a:p>
            <a:r>
              <a:rPr lang="en-US" sz="1200" b="1"/>
              <a:t>JOSE CRUZ</a:t>
            </a:r>
          </a:p>
        </p:txBody>
      </p:sp>
      <p:sp>
        <p:nvSpPr>
          <p:cNvPr id="8207" name="Text Box 16"/>
          <p:cNvSpPr txBox="1">
            <a:spLocks noChangeArrowheads="1"/>
          </p:cNvSpPr>
          <p:nvPr/>
        </p:nvSpPr>
        <p:spPr bwMode="auto">
          <a:xfrm>
            <a:off x="2813050" y="6583363"/>
            <a:ext cx="1303338" cy="276225"/>
          </a:xfrm>
          <a:prstGeom prst="rect">
            <a:avLst/>
          </a:prstGeom>
          <a:noFill/>
          <a:ln w="9525">
            <a:noFill/>
            <a:miter lim="800000"/>
            <a:headEnd/>
            <a:tailEnd/>
          </a:ln>
        </p:spPr>
        <p:txBody>
          <a:bodyPr wrap="none">
            <a:spAutoFit/>
          </a:bodyPr>
          <a:lstStyle/>
          <a:p>
            <a:r>
              <a:rPr lang="en-US" sz="1200" b="1"/>
              <a:t>JEFF STAPLES</a:t>
            </a:r>
          </a:p>
        </p:txBody>
      </p:sp>
      <p:sp>
        <p:nvSpPr>
          <p:cNvPr id="8208" name="Text Box 18"/>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8209" name="Text Box 19"/>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8210" name="Oval 20"/>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8211" name="Text Box 36"/>
          <p:cNvSpPr txBox="1">
            <a:spLocks noChangeArrowheads="1"/>
          </p:cNvSpPr>
          <p:nvPr/>
        </p:nvSpPr>
        <p:spPr bwMode="auto">
          <a:xfrm>
            <a:off x="276225" y="1524000"/>
            <a:ext cx="409575" cy="336550"/>
          </a:xfrm>
          <a:prstGeom prst="rect">
            <a:avLst/>
          </a:prstGeom>
          <a:noFill/>
          <a:ln w="9525">
            <a:noFill/>
            <a:miter lim="800000"/>
            <a:headEnd/>
            <a:tailEnd/>
          </a:ln>
        </p:spPr>
        <p:txBody>
          <a:bodyPr wrap="none">
            <a:spAutoFit/>
          </a:bodyPr>
          <a:lstStyle/>
          <a:p>
            <a:r>
              <a:rPr lang="en-US" sz="1600"/>
              <a:t>11</a:t>
            </a:r>
          </a:p>
        </p:txBody>
      </p:sp>
      <p:sp>
        <p:nvSpPr>
          <p:cNvPr id="8212" name="Text Box 37"/>
          <p:cNvSpPr txBox="1">
            <a:spLocks noChangeArrowheads="1"/>
          </p:cNvSpPr>
          <p:nvPr/>
        </p:nvSpPr>
        <p:spPr bwMode="auto">
          <a:xfrm>
            <a:off x="276225" y="1981200"/>
            <a:ext cx="296863" cy="336550"/>
          </a:xfrm>
          <a:prstGeom prst="rect">
            <a:avLst/>
          </a:prstGeom>
          <a:noFill/>
          <a:ln w="9525">
            <a:noFill/>
            <a:miter lim="800000"/>
            <a:headEnd/>
            <a:tailEnd/>
          </a:ln>
        </p:spPr>
        <p:txBody>
          <a:bodyPr wrap="none">
            <a:spAutoFit/>
          </a:bodyPr>
          <a:lstStyle/>
          <a:p>
            <a:r>
              <a:rPr lang="en-US" sz="1600"/>
              <a:t>4</a:t>
            </a:r>
          </a:p>
        </p:txBody>
      </p:sp>
      <p:sp>
        <p:nvSpPr>
          <p:cNvPr id="8213" name="Text Box 38"/>
          <p:cNvSpPr txBox="1">
            <a:spLocks noChangeArrowheads="1"/>
          </p:cNvSpPr>
          <p:nvPr/>
        </p:nvSpPr>
        <p:spPr bwMode="auto">
          <a:xfrm>
            <a:off x="276225" y="2438400"/>
            <a:ext cx="398463" cy="336550"/>
          </a:xfrm>
          <a:prstGeom prst="rect">
            <a:avLst/>
          </a:prstGeom>
          <a:noFill/>
          <a:ln w="9525">
            <a:noFill/>
            <a:miter lim="800000"/>
            <a:headEnd/>
            <a:tailEnd/>
          </a:ln>
        </p:spPr>
        <p:txBody>
          <a:bodyPr wrap="none">
            <a:spAutoFit/>
          </a:bodyPr>
          <a:lstStyle/>
          <a:p>
            <a:r>
              <a:rPr lang="en-US" sz="1600"/>
              <a:t>2c</a:t>
            </a:r>
          </a:p>
        </p:txBody>
      </p:sp>
      <p:sp>
        <p:nvSpPr>
          <p:cNvPr id="8214" name="Text Box 39"/>
          <p:cNvSpPr txBox="1">
            <a:spLocks noChangeArrowheads="1"/>
          </p:cNvSpPr>
          <p:nvPr/>
        </p:nvSpPr>
        <p:spPr bwMode="auto">
          <a:xfrm>
            <a:off x="276225" y="2940050"/>
            <a:ext cx="296863" cy="336550"/>
          </a:xfrm>
          <a:prstGeom prst="rect">
            <a:avLst/>
          </a:prstGeom>
          <a:noFill/>
          <a:ln w="9525">
            <a:noFill/>
            <a:miter lim="800000"/>
            <a:headEnd/>
            <a:tailEnd/>
          </a:ln>
        </p:spPr>
        <p:txBody>
          <a:bodyPr wrap="none">
            <a:spAutoFit/>
          </a:bodyPr>
          <a:lstStyle/>
          <a:p>
            <a:r>
              <a:rPr lang="en-US" sz="1600"/>
              <a:t>8</a:t>
            </a:r>
          </a:p>
        </p:txBody>
      </p:sp>
      <p:sp>
        <p:nvSpPr>
          <p:cNvPr id="8215" name="Text Box 40"/>
          <p:cNvSpPr txBox="1">
            <a:spLocks noChangeArrowheads="1"/>
          </p:cNvSpPr>
          <p:nvPr/>
        </p:nvSpPr>
        <p:spPr bwMode="auto">
          <a:xfrm>
            <a:off x="276225" y="3397250"/>
            <a:ext cx="296863" cy="336550"/>
          </a:xfrm>
          <a:prstGeom prst="rect">
            <a:avLst/>
          </a:prstGeom>
          <a:noFill/>
          <a:ln w="9525">
            <a:noFill/>
            <a:miter lim="800000"/>
            <a:headEnd/>
            <a:tailEnd/>
          </a:ln>
        </p:spPr>
        <p:txBody>
          <a:bodyPr wrap="none">
            <a:spAutoFit/>
          </a:bodyPr>
          <a:lstStyle/>
          <a:p>
            <a:r>
              <a:rPr lang="en-US" sz="1600"/>
              <a:t>3</a:t>
            </a:r>
          </a:p>
        </p:txBody>
      </p:sp>
      <p:sp>
        <p:nvSpPr>
          <p:cNvPr id="8216" name="Text Box 41"/>
          <p:cNvSpPr txBox="1">
            <a:spLocks noChangeArrowheads="1"/>
          </p:cNvSpPr>
          <p:nvPr/>
        </p:nvSpPr>
        <p:spPr bwMode="auto">
          <a:xfrm>
            <a:off x="276225" y="3854450"/>
            <a:ext cx="296863" cy="336550"/>
          </a:xfrm>
          <a:prstGeom prst="rect">
            <a:avLst/>
          </a:prstGeom>
          <a:noFill/>
          <a:ln w="9525">
            <a:noFill/>
            <a:miter lim="800000"/>
            <a:headEnd/>
            <a:tailEnd/>
          </a:ln>
        </p:spPr>
        <p:txBody>
          <a:bodyPr wrap="none">
            <a:spAutoFit/>
          </a:bodyPr>
          <a:lstStyle/>
          <a:p>
            <a:r>
              <a:rPr lang="en-US" sz="1600"/>
              <a:t>5</a:t>
            </a:r>
          </a:p>
        </p:txBody>
      </p:sp>
      <p:sp>
        <p:nvSpPr>
          <p:cNvPr id="8217" name="Text Box 42"/>
          <p:cNvSpPr txBox="1">
            <a:spLocks noChangeArrowheads="1"/>
          </p:cNvSpPr>
          <p:nvPr/>
        </p:nvSpPr>
        <p:spPr bwMode="auto">
          <a:xfrm>
            <a:off x="1779588" y="1187450"/>
            <a:ext cx="354012" cy="336550"/>
          </a:xfrm>
          <a:prstGeom prst="rect">
            <a:avLst/>
          </a:prstGeom>
          <a:noFill/>
          <a:ln w="9525">
            <a:noFill/>
            <a:miter lim="800000"/>
            <a:headEnd/>
            <a:tailEnd/>
          </a:ln>
        </p:spPr>
        <p:txBody>
          <a:bodyPr wrap="none">
            <a:spAutoFit/>
          </a:bodyPr>
          <a:lstStyle/>
          <a:p>
            <a:r>
              <a:rPr lang="en-US" sz="1600"/>
              <a:t> 6</a:t>
            </a:r>
          </a:p>
        </p:txBody>
      </p:sp>
      <p:sp>
        <p:nvSpPr>
          <p:cNvPr id="8218" name="Text Box 58"/>
          <p:cNvSpPr txBox="1">
            <a:spLocks noChangeArrowheads="1"/>
          </p:cNvSpPr>
          <p:nvPr/>
        </p:nvSpPr>
        <p:spPr bwMode="auto">
          <a:xfrm>
            <a:off x="5341938" y="1524000"/>
            <a:ext cx="296862" cy="336550"/>
          </a:xfrm>
          <a:prstGeom prst="rect">
            <a:avLst/>
          </a:prstGeom>
          <a:noFill/>
          <a:ln w="9525">
            <a:noFill/>
            <a:miter lim="800000"/>
            <a:headEnd/>
            <a:tailEnd/>
          </a:ln>
        </p:spPr>
        <p:txBody>
          <a:bodyPr wrap="none">
            <a:spAutoFit/>
          </a:bodyPr>
          <a:lstStyle/>
          <a:p>
            <a:r>
              <a:rPr lang="en-US" sz="1600"/>
              <a:t>5</a:t>
            </a:r>
          </a:p>
        </p:txBody>
      </p:sp>
      <p:sp>
        <p:nvSpPr>
          <p:cNvPr id="8219" name="Text Box 59"/>
          <p:cNvSpPr txBox="1">
            <a:spLocks noChangeArrowheads="1"/>
          </p:cNvSpPr>
          <p:nvPr/>
        </p:nvSpPr>
        <p:spPr bwMode="auto">
          <a:xfrm>
            <a:off x="5341938" y="1981200"/>
            <a:ext cx="296862" cy="336550"/>
          </a:xfrm>
          <a:prstGeom prst="rect">
            <a:avLst/>
          </a:prstGeom>
          <a:noFill/>
          <a:ln w="9525">
            <a:noFill/>
            <a:miter lim="800000"/>
            <a:headEnd/>
            <a:tailEnd/>
          </a:ln>
        </p:spPr>
        <p:txBody>
          <a:bodyPr wrap="none">
            <a:spAutoFit/>
          </a:bodyPr>
          <a:lstStyle/>
          <a:p>
            <a:r>
              <a:rPr lang="en-US" sz="1600"/>
              <a:t>1</a:t>
            </a:r>
          </a:p>
        </p:txBody>
      </p:sp>
      <p:sp>
        <p:nvSpPr>
          <p:cNvPr id="8220" name="Text Box 60"/>
          <p:cNvSpPr txBox="1">
            <a:spLocks noChangeArrowheads="1"/>
          </p:cNvSpPr>
          <p:nvPr/>
        </p:nvSpPr>
        <p:spPr bwMode="auto">
          <a:xfrm>
            <a:off x="5341938" y="2438400"/>
            <a:ext cx="296862" cy="336550"/>
          </a:xfrm>
          <a:prstGeom prst="rect">
            <a:avLst/>
          </a:prstGeom>
          <a:noFill/>
          <a:ln w="9525">
            <a:noFill/>
            <a:miter lim="800000"/>
            <a:headEnd/>
            <a:tailEnd/>
          </a:ln>
        </p:spPr>
        <p:txBody>
          <a:bodyPr wrap="none">
            <a:spAutoFit/>
          </a:bodyPr>
          <a:lstStyle/>
          <a:p>
            <a:r>
              <a:rPr lang="en-US" sz="1600"/>
              <a:t>9</a:t>
            </a:r>
          </a:p>
        </p:txBody>
      </p:sp>
      <p:sp>
        <p:nvSpPr>
          <p:cNvPr id="8221" name="Text Box 61"/>
          <p:cNvSpPr txBox="1">
            <a:spLocks noChangeArrowheads="1"/>
          </p:cNvSpPr>
          <p:nvPr/>
        </p:nvSpPr>
        <p:spPr bwMode="auto">
          <a:xfrm>
            <a:off x="5341938" y="2940050"/>
            <a:ext cx="296862" cy="336550"/>
          </a:xfrm>
          <a:prstGeom prst="rect">
            <a:avLst/>
          </a:prstGeom>
          <a:noFill/>
          <a:ln w="9525">
            <a:noFill/>
            <a:miter lim="800000"/>
            <a:headEnd/>
            <a:tailEnd/>
          </a:ln>
        </p:spPr>
        <p:txBody>
          <a:bodyPr wrap="none">
            <a:spAutoFit/>
          </a:bodyPr>
          <a:lstStyle/>
          <a:p>
            <a:r>
              <a:rPr lang="en-US" sz="1600"/>
              <a:t>6</a:t>
            </a:r>
          </a:p>
        </p:txBody>
      </p:sp>
      <p:sp>
        <p:nvSpPr>
          <p:cNvPr id="8222" name="Text Box 62"/>
          <p:cNvSpPr txBox="1">
            <a:spLocks noChangeArrowheads="1"/>
          </p:cNvSpPr>
          <p:nvPr/>
        </p:nvSpPr>
        <p:spPr bwMode="auto">
          <a:xfrm>
            <a:off x="5341938" y="3397250"/>
            <a:ext cx="296862" cy="336550"/>
          </a:xfrm>
          <a:prstGeom prst="rect">
            <a:avLst/>
          </a:prstGeom>
          <a:noFill/>
          <a:ln w="9525">
            <a:noFill/>
            <a:miter lim="800000"/>
            <a:headEnd/>
            <a:tailEnd/>
          </a:ln>
        </p:spPr>
        <p:txBody>
          <a:bodyPr wrap="none">
            <a:spAutoFit/>
          </a:bodyPr>
          <a:lstStyle/>
          <a:p>
            <a:r>
              <a:rPr lang="en-US" sz="1600"/>
              <a:t>4</a:t>
            </a:r>
          </a:p>
        </p:txBody>
      </p:sp>
      <p:sp>
        <p:nvSpPr>
          <p:cNvPr id="8223" name="Text Box 63"/>
          <p:cNvSpPr txBox="1">
            <a:spLocks noChangeArrowheads="1"/>
          </p:cNvSpPr>
          <p:nvPr/>
        </p:nvSpPr>
        <p:spPr bwMode="auto">
          <a:xfrm>
            <a:off x="5316538" y="3854450"/>
            <a:ext cx="398462" cy="336550"/>
          </a:xfrm>
          <a:prstGeom prst="rect">
            <a:avLst/>
          </a:prstGeom>
          <a:noFill/>
          <a:ln w="9525">
            <a:noFill/>
            <a:miter lim="800000"/>
            <a:headEnd/>
            <a:tailEnd/>
          </a:ln>
        </p:spPr>
        <p:txBody>
          <a:bodyPr wrap="none">
            <a:spAutoFit/>
          </a:bodyPr>
          <a:lstStyle/>
          <a:p>
            <a:r>
              <a:rPr lang="en-US" sz="1600"/>
              <a:t>8c</a:t>
            </a:r>
          </a:p>
        </p:txBody>
      </p:sp>
      <p:sp>
        <p:nvSpPr>
          <p:cNvPr id="8224" name="Text Box 65"/>
          <p:cNvSpPr txBox="1">
            <a:spLocks noChangeArrowheads="1"/>
          </p:cNvSpPr>
          <p:nvPr/>
        </p:nvSpPr>
        <p:spPr bwMode="auto">
          <a:xfrm>
            <a:off x="6772275" y="1187450"/>
            <a:ext cx="466725" cy="336550"/>
          </a:xfrm>
          <a:prstGeom prst="rect">
            <a:avLst/>
          </a:prstGeom>
          <a:noFill/>
          <a:ln w="9525">
            <a:noFill/>
            <a:miter lim="800000"/>
            <a:headEnd/>
            <a:tailEnd/>
          </a:ln>
        </p:spPr>
        <p:txBody>
          <a:bodyPr wrap="none">
            <a:spAutoFit/>
          </a:bodyPr>
          <a:lstStyle/>
          <a:p>
            <a:r>
              <a:rPr lang="en-US" sz="1600"/>
              <a:t> 13</a:t>
            </a:r>
          </a:p>
        </p:txBody>
      </p:sp>
      <p:sp>
        <p:nvSpPr>
          <p:cNvPr id="29762" name="Rectangle 66"/>
          <p:cNvSpPr>
            <a:spLocks noChangeArrowheads="1"/>
          </p:cNvSpPr>
          <p:nvPr/>
        </p:nvSpPr>
        <p:spPr bwMode="auto">
          <a:xfrm>
            <a:off x="0" y="2514600"/>
            <a:ext cx="9144000" cy="1752600"/>
          </a:xfrm>
          <a:prstGeom prst="rect">
            <a:avLst/>
          </a:prstGeom>
          <a:solidFill>
            <a:srgbClr val="FFFFCC"/>
          </a:solidFill>
          <a:ln w="9525">
            <a:noFill/>
            <a:miter lim="800000"/>
            <a:headEnd/>
            <a:tailEnd/>
          </a:ln>
        </p:spPr>
        <p:txBody>
          <a:bodyPr anchor="ctr"/>
          <a:lstStyle/>
          <a:p>
            <a:pPr algn="ctr"/>
            <a:r>
              <a:rPr lang="en-US" sz="2800">
                <a:solidFill>
                  <a:srgbClr val="33CC33"/>
                </a:solidFill>
              </a:rPr>
              <a:t>No changes may be made to the players’ numbers on the lineup sheet after it is submitted to the scorekeeper unless a player is ill or injured.  Opponents may see lineups submitted by opposing</a:t>
            </a:r>
            <a:r>
              <a:rPr lang="en-US" sz="2800">
                <a:solidFill>
                  <a:schemeClr val="tx2"/>
                </a:solidFill>
              </a:rPr>
              <a:t> </a:t>
            </a:r>
            <a:r>
              <a:rPr lang="en-US" sz="2800">
                <a:solidFill>
                  <a:srgbClr val="33CC33"/>
                </a:solidFill>
              </a:rPr>
              <a:t>teams.</a:t>
            </a:r>
          </a:p>
        </p:txBody>
      </p:sp>
      <p:pic>
        <p:nvPicPr>
          <p:cNvPr id="35"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56075" y="228600"/>
            <a:ext cx="831850" cy="831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9762"/>
                                        </p:tgtEl>
                                        <p:attrNameLst>
                                          <p:attrName>style.visibility</p:attrName>
                                        </p:attrNameLst>
                                      </p:cBhvr>
                                      <p:to>
                                        <p:strVal val="visible"/>
                                      </p:to>
                                    </p:set>
                                    <p:animEffect transition="in" filter="fade">
                                      <p:cBhvr>
                                        <p:cTn id="7" dur="1000"/>
                                        <p:tgtEl>
                                          <p:spTgt spid="29762"/>
                                        </p:tgtEl>
                                      </p:cBhvr>
                                    </p:animEffec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9219" name="Text Box 4"/>
          <p:cNvSpPr txBox="1">
            <a:spLocks noChangeArrowheads="1"/>
          </p:cNvSpPr>
          <p:nvPr/>
        </p:nvSpPr>
        <p:spPr bwMode="auto">
          <a:xfrm>
            <a:off x="6483350" y="69850"/>
            <a:ext cx="989013" cy="276225"/>
          </a:xfrm>
          <a:prstGeom prst="rect">
            <a:avLst/>
          </a:prstGeom>
          <a:noFill/>
          <a:ln w="9525">
            <a:noFill/>
            <a:miter lim="800000"/>
            <a:headEnd/>
            <a:tailEnd/>
          </a:ln>
        </p:spPr>
        <p:txBody>
          <a:bodyPr wrap="none">
            <a:spAutoFit/>
          </a:bodyPr>
          <a:lstStyle/>
          <a:p>
            <a:r>
              <a:rPr lang="en-US" sz="1200" b="1"/>
              <a:t> 8 / 6 / 2011</a:t>
            </a:r>
          </a:p>
        </p:txBody>
      </p:sp>
      <p:sp>
        <p:nvSpPr>
          <p:cNvPr id="9220"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9221"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9222" name="Text Box 7"/>
          <p:cNvSpPr txBox="1">
            <a:spLocks noChangeArrowheads="1"/>
          </p:cNvSpPr>
          <p:nvPr/>
        </p:nvSpPr>
        <p:spPr bwMode="auto">
          <a:xfrm>
            <a:off x="7631113" y="334963"/>
            <a:ext cx="522287" cy="274637"/>
          </a:xfrm>
          <a:prstGeom prst="rect">
            <a:avLst/>
          </a:prstGeom>
          <a:noFill/>
          <a:ln w="9525">
            <a:noFill/>
            <a:miter lim="800000"/>
            <a:headEnd/>
            <a:tailEnd/>
          </a:ln>
        </p:spPr>
        <p:txBody>
          <a:bodyPr wrap="none">
            <a:spAutoFit/>
          </a:bodyPr>
          <a:lstStyle/>
          <a:p>
            <a:r>
              <a:rPr lang="en-US" sz="1200" b="1"/>
              <a:t>7  00</a:t>
            </a:r>
          </a:p>
        </p:txBody>
      </p:sp>
      <p:sp>
        <p:nvSpPr>
          <p:cNvPr id="9223"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9224"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9225" name="Text Box 10"/>
          <p:cNvSpPr txBox="1">
            <a:spLocks noChangeArrowheads="1"/>
          </p:cNvSpPr>
          <p:nvPr/>
        </p:nvSpPr>
        <p:spPr bwMode="auto">
          <a:xfrm>
            <a:off x="3573463" y="838200"/>
            <a:ext cx="269875" cy="276225"/>
          </a:xfrm>
          <a:prstGeom prst="rect">
            <a:avLst/>
          </a:prstGeom>
          <a:noFill/>
          <a:ln w="9525">
            <a:noFill/>
            <a:miter lim="800000"/>
            <a:headEnd/>
            <a:tailEnd/>
          </a:ln>
        </p:spPr>
        <p:txBody>
          <a:bodyPr wrap="none">
            <a:spAutoFit/>
          </a:bodyPr>
          <a:lstStyle/>
          <a:p>
            <a:r>
              <a:rPr lang="en-US" sz="1200" b="1"/>
              <a:t>1</a:t>
            </a:r>
          </a:p>
        </p:txBody>
      </p:sp>
      <p:sp>
        <p:nvSpPr>
          <p:cNvPr id="9226" name="Text Box 11"/>
          <p:cNvSpPr txBox="1">
            <a:spLocks noChangeArrowheads="1"/>
          </p:cNvSpPr>
          <p:nvPr/>
        </p:nvSpPr>
        <p:spPr bwMode="auto">
          <a:xfrm>
            <a:off x="6367463" y="4800600"/>
            <a:ext cx="1400175" cy="276225"/>
          </a:xfrm>
          <a:prstGeom prst="rect">
            <a:avLst/>
          </a:prstGeom>
          <a:noFill/>
          <a:ln w="9525">
            <a:noFill/>
            <a:miter lim="800000"/>
            <a:headEnd/>
            <a:tailEnd/>
          </a:ln>
        </p:spPr>
        <p:txBody>
          <a:bodyPr wrap="none">
            <a:spAutoFit/>
          </a:bodyPr>
          <a:lstStyle/>
          <a:p>
            <a:r>
              <a:rPr lang="en-US" sz="1200" b="1"/>
              <a:t>GEOFF SHARPE</a:t>
            </a:r>
          </a:p>
        </p:txBody>
      </p:sp>
      <p:sp>
        <p:nvSpPr>
          <p:cNvPr id="9227" name="Text Box 12"/>
          <p:cNvSpPr txBox="1">
            <a:spLocks noChangeArrowheads="1"/>
          </p:cNvSpPr>
          <p:nvPr/>
        </p:nvSpPr>
        <p:spPr bwMode="auto">
          <a:xfrm>
            <a:off x="6359525" y="5029200"/>
            <a:ext cx="1271588" cy="276225"/>
          </a:xfrm>
          <a:prstGeom prst="rect">
            <a:avLst/>
          </a:prstGeom>
          <a:noFill/>
          <a:ln w="9525">
            <a:noFill/>
            <a:miter lim="800000"/>
            <a:headEnd/>
            <a:tailEnd/>
          </a:ln>
        </p:spPr>
        <p:txBody>
          <a:bodyPr wrap="none">
            <a:spAutoFit/>
          </a:bodyPr>
          <a:lstStyle/>
          <a:p>
            <a:r>
              <a:rPr lang="en-US" sz="1200" b="1"/>
              <a:t>FRED WRIGHT</a:t>
            </a:r>
          </a:p>
        </p:txBody>
      </p:sp>
      <p:sp>
        <p:nvSpPr>
          <p:cNvPr id="9228" name="Text Box 13"/>
          <p:cNvSpPr txBox="1">
            <a:spLocks noChangeArrowheads="1"/>
          </p:cNvSpPr>
          <p:nvPr/>
        </p:nvSpPr>
        <p:spPr bwMode="auto">
          <a:xfrm>
            <a:off x="6704013" y="5257800"/>
            <a:ext cx="1373187" cy="276225"/>
          </a:xfrm>
          <a:prstGeom prst="rect">
            <a:avLst/>
          </a:prstGeom>
          <a:noFill/>
          <a:ln w="9525">
            <a:noFill/>
            <a:miter lim="800000"/>
            <a:headEnd/>
            <a:tailEnd/>
          </a:ln>
        </p:spPr>
        <p:txBody>
          <a:bodyPr wrap="none">
            <a:spAutoFit/>
          </a:bodyPr>
          <a:lstStyle/>
          <a:p>
            <a:r>
              <a:rPr lang="en-US" sz="1200" b="1"/>
              <a:t>MIKE FREEMAN</a:t>
            </a:r>
          </a:p>
        </p:txBody>
      </p:sp>
      <p:sp>
        <p:nvSpPr>
          <p:cNvPr id="9229" name="Oval 14"/>
          <p:cNvSpPr>
            <a:spLocks noChangeArrowheads="1"/>
          </p:cNvSpPr>
          <p:nvPr/>
        </p:nvSpPr>
        <p:spPr bwMode="auto">
          <a:xfrm>
            <a:off x="8001000" y="6096000"/>
            <a:ext cx="152400" cy="152400"/>
          </a:xfrm>
          <a:prstGeom prst="ellipse">
            <a:avLst/>
          </a:prstGeom>
          <a:noFill/>
          <a:ln w="9525">
            <a:solidFill>
              <a:schemeClr val="tx1"/>
            </a:solidFill>
            <a:round/>
            <a:headEnd/>
            <a:tailEnd/>
          </a:ln>
        </p:spPr>
        <p:txBody>
          <a:bodyPr wrap="none" anchor="ctr"/>
          <a:lstStyle/>
          <a:p>
            <a:endParaRPr lang="en-US"/>
          </a:p>
        </p:txBody>
      </p:sp>
      <p:sp>
        <p:nvSpPr>
          <p:cNvPr id="9230"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9231"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9232" name="Text Box 19"/>
          <p:cNvSpPr txBox="1">
            <a:spLocks noChangeArrowheads="1"/>
          </p:cNvSpPr>
          <p:nvPr/>
        </p:nvSpPr>
        <p:spPr bwMode="auto">
          <a:xfrm>
            <a:off x="2382838" y="1181100"/>
            <a:ext cx="511175" cy="276225"/>
          </a:xfrm>
          <a:prstGeom prst="rect">
            <a:avLst/>
          </a:prstGeom>
          <a:noFill/>
          <a:ln w="9525">
            <a:noFill/>
            <a:miter lim="800000"/>
            <a:headEnd/>
            <a:tailEnd/>
          </a:ln>
        </p:spPr>
        <p:txBody>
          <a:bodyPr wrap="none">
            <a:spAutoFit/>
          </a:bodyPr>
          <a:lstStyle/>
          <a:p>
            <a:r>
              <a:rPr lang="en-US" sz="1200" b="1"/>
              <a:t>OLA</a:t>
            </a:r>
          </a:p>
        </p:txBody>
      </p:sp>
      <p:sp>
        <p:nvSpPr>
          <p:cNvPr id="9233" name="Text Box 20"/>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9234" name="Oval 23"/>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89" name="Rectangle 27"/>
          <p:cNvSpPr>
            <a:spLocks noChangeArrowheads="1"/>
          </p:cNvSpPr>
          <p:nvPr/>
        </p:nvSpPr>
        <p:spPr bwMode="auto">
          <a:xfrm>
            <a:off x="0" y="4495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first referee authorizes the first serve at 7:00 pm.</a:t>
            </a:r>
            <a:endParaRPr lang="en-US" sz="4400">
              <a:solidFill>
                <a:schemeClr val="tx2"/>
              </a:solidFill>
            </a:endParaRPr>
          </a:p>
        </p:txBody>
      </p:sp>
      <p:sp>
        <p:nvSpPr>
          <p:cNvPr id="9236" name="Text Box 28"/>
          <p:cNvSpPr txBox="1">
            <a:spLocks noChangeArrowheads="1"/>
          </p:cNvSpPr>
          <p:nvPr/>
        </p:nvSpPr>
        <p:spPr bwMode="auto">
          <a:xfrm>
            <a:off x="276225" y="1524000"/>
            <a:ext cx="409575" cy="336550"/>
          </a:xfrm>
          <a:prstGeom prst="rect">
            <a:avLst/>
          </a:prstGeom>
          <a:noFill/>
          <a:ln w="9525">
            <a:noFill/>
            <a:miter lim="800000"/>
            <a:headEnd/>
            <a:tailEnd/>
          </a:ln>
        </p:spPr>
        <p:txBody>
          <a:bodyPr wrap="none">
            <a:spAutoFit/>
          </a:bodyPr>
          <a:lstStyle/>
          <a:p>
            <a:r>
              <a:rPr lang="en-US" sz="1600"/>
              <a:t>11</a:t>
            </a:r>
          </a:p>
        </p:txBody>
      </p:sp>
      <p:sp>
        <p:nvSpPr>
          <p:cNvPr id="9237" name="Text Box 29"/>
          <p:cNvSpPr txBox="1">
            <a:spLocks noChangeArrowheads="1"/>
          </p:cNvSpPr>
          <p:nvPr/>
        </p:nvSpPr>
        <p:spPr bwMode="auto">
          <a:xfrm>
            <a:off x="287338" y="2025650"/>
            <a:ext cx="296862" cy="336550"/>
          </a:xfrm>
          <a:prstGeom prst="rect">
            <a:avLst/>
          </a:prstGeom>
          <a:noFill/>
          <a:ln w="9525">
            <a:noFill/>
            <a:miter lim="800000"/>
            <a:headEnd/>
            <a:tailEnd/>
          </a:ln>
        </p:spPr>
        <p:txBody>
          <a:bodyPr wrap="none">
            <a:spAutoFit/>
          </a:bodyPr>
          <a:lstStyle/>
          <a:p>
            <a:r>
              <a:rPr lang="en-US" sz="1600"/>
              <a:t>4</a:t>
            </a:r>
          </a:p>
        </p:txBody>
      </p:sp>
      <p:sp>
        <p:nvSpPr>
          <p:cNvPr id="9238" name="Text Box 30"/>
          <p:cNvSpPr txBox="1">
            <a:spLocks noChangeArrowheads="1"/>
          </p:cNvSpPr>
          <p:nvPr/>
        </p:nvSpPr>
        <p:spPr bwMode="auto">
          <a:xfrm>
            <a:off x="287338" y="2482850"/>
            <a:ext cx="398462" cy="336550"/>
          </a:xfrm>
          <a:prstGeom prst="rect">
            <a:avLst/>
          </a:prstGeom>
          <a:noFill/>
          <a:ln w="9525">
            <a:noFill/>
            <a:miter lim="800000"/>
            <a:headEnd/>
            <a:tailEnd/>
          </a:ln>
        </p:spPr>
        <p:txBody>
          <a:bodyPr wrap="none">
            <a:spAutoFit/>
          </a:bodyPr>
          <a:lstStyle/>
          <a:p>
            <a:r>
              <a:rPr lang="en-US" sz="1600"/>
              <a:t>2c</a:t>
            </a:r>
          </a:p>
        </p:txBody>
      </p:sp>
      <p:sp>
        <p:nvSpPr>
          <p:cNvPr id="9239" name="Text Box 31"/>
          <p:cNvSpPr txBox="1">
            <a:spLocks noChangeArrowheads="1"/>
          </p:cNvSpPr>
          <p:nvPr/>
        </p:nvSpPr>
        <p:spPr bwMode="auto">
          <a:xfrm>
            <a:off x="287338" y="2908300"/>
            <a:ext cx="296862" cy="336550"/>
          </a:xfrm>
          <a:prstGeom prst="rect">
            <a:avLst/>
          </a:prstGeom>
          <a:noFill/>
          <a:ln w="9525">
            <a:noFill/>
            <a:miter lim="800000"/>
            <a:headEnd/>
            <a:tailEnd/>
          </a:ln>
        </p:spPr>
        <p:txBody>
          <a:bodyPr wrap="none">
            <a:spAutoFit/>
          </a:bodyPr>
          <a:lstStyle/>
          <a:p>
            <a:r>
              <a:rPr lang="en-US" sz="1600"/>
              <a:t>8</a:t>
            </a:r>
          </a:p>
        </p:txBody>
      </p:sp>
      <p:sp>
        <p:nvSpPr>
          <p:cNvPr id="9240" name="Text Box 32"/>
          <p:cNvSpPr txBox="1">
            <a:spLocks noChangeArrowheads="1"/>
          </p:cNvSpPr>
          <p:nvPr/>
        </p:nvSpPr>
        <p:spPr bwMode="auto">
          <a:xfrm>
            <a:off x="287338" y="3429000"/>
            <a:ext cx="296862" cy="336550"/>
          </a:xfrm>
          <a:prstGeom prst="rect">
            <a:avLst/>
          </a:prstGeom>
          <a:noFill/>
          <a:ln w="9525">
            <a:noFill/>
            <a:miter lim="800000"/>
            <a:headEnd/>
            <a:tailEnd/>
          </a:ln>
        </p:spPr>
        <p:txBody>
          <a:bodyPr wrap="none">
            <a:spAutoFit/>
          </a:bodyPr>
          <a:lstStyle/>
          <a:p>
            <a:r>
              <a:rPr lang="en-US" sz="1600"/>
              <a:t>3</a:t>
            </a:r>
          </a:p>
        </p:txBody>
      </p:sp>
      <p:sp>
        <p:nvSpPr>
          <p:cNvPr id="9241" name="Text Box 33"/>
          <p:cNvSpPr txBox="1">
            <a:spLocks noChangeArrowheads="1"/>
          </p:cNvSpPr>
          <p:nvPr/>
        </p:nvSpPr>
        <p:spPr bwMode="auto">
          <a:xfrm>
            <a:off x="287338" y="3854450"/>
            <a:ext cx="296862" cy="336550"/>
          </a:xfrm>
          <a:prstGeom prst="rect">
            <a:avLst/>
          </a:prstGeom>
          <a:noFill/>
          <a:ln w="9525">
            <a:noFill/>
            <a:miter lim="800000"/>
            <a:headEnd/>
            <a:tailEnd/>
          </a:ln>
        </p:spPr>
        <p:txBody>
          <a:bodyPr wrap="none">
            <a:spAutoFit/>
          </a:bodyPr>
          <a:lstStyle/>
          <a:p>
            <a:r>
              <a:rPr lang="en-US" sz="1600"/>
              <a:t>5</a:t>
            </a:r>
          </a:p>
        </p:txBody>
      </p:sp>
      <p:sp>
        <p:nvSpPr>
          <p:cNvPr id="9242" name="Text Box 34"/>
          <p:cNvSpPr txBox="1">
            <a:spLocks noChangeArrowheads="1"/>
          </p:cNvSpPr>
          <p:nvPr/>
        </p:nvSpPr>
        <p:spPr bwMode="auto">
          <a:xfrm>
            <a:off x="1905000" y="1198563"/>
            <a:ext cx="354013" cy="336550"/>
          </a:xfrm>
          <a:prstGeom prst="rect">
            <a:avLst/>
          </a:prstGeom>
          <a:noFill/>
          <a:ln w="9525">
            <a:noFill/>
            <a:miter lim="800000"/>
            <a:headEnd/>
            <a:tailEnd/>
          </a:ln>
        </p:spPr>
        <p:txBody>
          <a:bodyPr wrap="none">
            <a:spAutoFit/>
          </a:bodyPr>
          <a:lstStyle/>
          <a:p>
            <a:r>
              <a:rPr lang="en-US" sz="1600"/>
              <a:t> 6</a:t>
            </a:r>
          </a:p>
        </p:txBody>
      </p:sp>
      <p:sp>
        <p:nvSpPr>
          <p:cNvPr id="9243" name="Text Box 35"/>
          <p:cNvSpPr txBox="1">
            <a:spLocks noChangeArrowheads="1"/>
          </p:cNvSpPr>
          <p:nvPr/>
        </p:nvSpPr>
        <p:spPr bwMode="auto">
          <a:xfrm>
            <a:off x="5316538" y="1568450"/>
            <a:ext cx="296862" cy="336550"/>
          </a:xfrm>
          <a:prstGeom prst="rect">
            <a:avLst/>
          </a:prstGeom>
          <a:noFill/>
          <a:ln w="9525">
            <a:noFill/>
            <a:miter lim="800000"/>
            <a:headEnd/>
            <a:tailEnd/>
          </a:ln>
        </p:spPr>
        <p:txBody>
          <a:bodyPr wrap="none">
            <a:spAutoFit/>
          </a:bodyPr>
          <a:lstStyle/>
          <a:p>
            <a:r>
              <a:rPr lang="en-US" sz="1600"/>
              <a:t>5</a:t>
            </a:r>
          </a:p>
        </p:txBody>
      </p:sp>
      <p:sp>
        <p:nvSpPr>
          <p:cNvPr id="9244" name="Text Box 36"/>
          <p:cNvSpPr txBox="1">
            <a:spLocks noChangeArrowheads="1"/>
          </p:cNvSpPr>
          <p:nvPr/>
        </p:nvSpPr>
        <p:spPr bwMode="auto">
          <a:xfrm>
            <a:off x="5316538" y="2025650"/>
            <a:ext cx="296862" cy="336550"/>
          </a:xfrm>
          <a:prstGeom prst="rect">
            <a:avLst/>
          </a:prstGeom>
          <a:noFill/>
          <a:ln w="9525">
            <a:noFill/>
            <a:miter lim="800000"/>
            <a:headEnd/>
            <a:tailEnd/>
          </a:ln>
        </p:spPr>
        <p:txBody>
          <a:bodyPr wrap="none">
            <a:spAutoFit/>
          </a:bodyPr>
          <a:lstStyle/>
          <a:p>
            <a:r>
              <a:rPr lang="en-US" sz="1600"/>
              <a:t>1</a:t>
            </a:r>
          </a:p>
        </p:txBody>
      </p:sp>
      <p:sp>
        <p:nvSpPr>
          <p:cNvPr id="9245" name="Text Box 37"/>
          <p:cNvSpPr txBox="1">
            <a:spLocks noChangeArrowheads="1"/>
          </p:cNvSpPr>
          <p:nvPr/>
        </p:nvSpPr>
        <p:spPr bwMode="auto">
          <a:xfrm>
            <a:off x="5324475" y="2482850"/>
            <a:ext cx="296863" cy="336550"/>
          </a:xfrm>
          <a:prstGeom prst="rect">
            <a:avLst/>
          </a:prstGeom>
          <a:noFill/>
          <a:ln w="9525">
            <a:noFill/>
            <a:miter lim="800000"/>
            <a:headEnd/>
            <a:tailEnd/>
          </a:ln>
        </p:spPr>
        <p:txBody>
          <a:bodyPr wrap="none">
            <a:spAutoFit/>
          </a:bodyPr>
          <a:lstStyle/>
          <a:p>
            <a:r>
              <a:rPr lang="en-US" sz="1600"/>
              <a:t>9</a:t>
            </a:r>
          </a:p>
        </p:txBody>
      </p:sp>
      <p:sp>
        <p:nvSpPr>
          <p:cNvPr id="9246" name="Text Box 38"/>
          <p:cNvSpPr txBox="1">
            <a:spLocks noChangeArrowheads="1"/>
          </p:cNvSpPr>
          <p:nvPr/>
        </p:nvSpPr>
        <p:spPr bwMode="auto">
          <a:xfrm>
            <a:off x="5324475" y="2908300"/>
            <a:ext cx="296863" cy="336550"/>
          </a:xfrm>
          <a:prstGeom prst="rect">
            <a:avLst/>
          </a:prstGeom>
          <a:noFill/>
          <a:ln w="9525">
            <a:noFill/>
            <a:miter lim="800000"/>
            <a:headEnd/>
            <a:tailEnd/>
          </a:ln>
        </p:spPr>
        <p:txBody>
          <a:bodyPr wrap="none">
            <a:spAutoFit/>
          </a:bodyPr>
          <a:lstStyle/>
          <a:p>
            <a:r>
              <a:rPr lang="en-US" sz="1600"/>
              <a:t>6</a:t>
            </a:r>
          </a:p>
        </p:txBody>
      </p:sp>
      <p:sp>
        <p:nvSpPr>
          <p:cNvPr id="9247" name="Text Box 39"/>
          <p:cNvSpPr txBox="1">
            <a:spLocks noChangeArrowheads="1"/>
          </p:cNvSpPr>
          <p:nvPr/>
        </p:nvSpPr>
        <p:spPr bwMode="auto">
          <a:xfrm>
            <a:off x="5324475" y="3365500"/>
            <a:ext cx="296863" cy="336550"/>
          </a:xfrm>
          <a:prstGeom prst="rect">
            <a:avLst/>
          </a:prstGeom>
          <a:noFill/>
          <a:ln w="9525">
            <a:noFill/>
            <a:miter lim="800000"/>
            <a:headEnd/>
            <a:tailEnd/>
          </a:ln>
        </p:spPr>
        <p:txBody>
          <a:bodyPr wrap="none">
            <a:spAutoFit/>
          </a:bodyPr>
          <a:lstStyle/>
          <a:p>
            <a:r>
              <a:rPr lang="en-US" sz="1600"/>
              <a:t>4</a:t>
            </a:r>
          </a:p>
        </p:txBody>
      </p:sp>
      <p:sp>
        <p:nvSpPr>
          <p:cNvPr id="9248" name="Text Box 40"/>
          <p:cNvSpPr txBox="1">
            <a:spLocks noChangeArrowheads="1"/>
          </p:cNvSpPr>
          <p:nvPr/>
        </p:nvSpPr>
        <p:spPr bwMode="auto">
          <a:xfrm>
            <a:off x="5316538" y="3854450"/>
            <a:ext cx="398462" cy="336550"/>
          </a:xfrm>
          <a:prstGeom prst="rect">
            <a:avLst/>
          </a:prstGeom>
          <a:noFill/>
          <a:ln w="9525">
            <a:noFill/>
            <a:miter lim="800000"/>
            <a:headEnd/>
            <a:tailEnd/>
          </a:ln>
        </p:spPr>
        <p:txBody>
          <a:bodyPr wrap="none">
            <a:spAutoFit/>
          </a:bodyPr>
          <a:lstStyle/>
          <a:p>
            <a:r>
              <a:rPr lang="en-US" sz="1600"/>
              <a:t>8c</a:t>
            </a:r>
          </a:p>
        </p:txBody>
      </p:sp>
      <p:sp>
        <p:nvSpPr>
          <p:cNvPr id="9249" name="Text Box 41"/>
          <p:cNvSpPr txBox="1">
            <a:spLocks noChangeArrowheads="1"/>
          </p:cNvSpPr>
          <p:nvPr/>
        </p:nvSpPr>
        <p:spPr bwMode="auto">
          <a:xfrm>
            <a:off x="6843713" y="1174750"/>
            <a:ext cx="466725" cy="336550"/>
          </a:xfrm>
          <a:prstGeom prst="rect">
            <a:avLst/>
          </a:prstGeom>
          <a:noFill/>
          <a:ln w="9525">
            <a:noFill/>
            <a:miter lim="800000"/>
            <a:headEnd/>
            <a:tailEnd/>
          </a:ln>
        </p:spPr>
        <p:txBody>
          <a:bodyPr wrap="none">
            <a:spAutoFit/>
          </a:bodyPr>
          <a:lstStyle/>
          <a:p>
            <a:r>
              <a:rPr lang="en-US" sz="1600"/>
              <a:t> 13</a:t>
            </a:r>
          </a:p>
        </p:txBody>
      </p:sp>
      <p:sp>
        <p:nvSpPr>
          <p:cNvPr id="104" name="Text Box 42"/>
          <p:cNvSpPr txBox="1">
            <a:spLocks noChangeArrowheads="1"/>
          </p:cNvSpPr>
          <p:nvPr/>
        </p:nvSpPr>
        <p:spPr bwMode="auto">
          <a:xfrm>
            <a:off x="7620000" y="639763"/>
            <a:ext cx="522288" cy="274637"/>
          </a:xfrm>
          <a:prstGeom prst="rect">
            <a:avLst/>
          </a:prstGeom>
          <a:noFill/>
          <a:ln w="9525">
            <a:noFill/>
            <a:miter lim="800000"/>
            <a:headEnd/>
            <a:tailEnd/>
          </a:ln>
        </p:spPr>
        <p:txBody>
          <a:bodyPr wrap="none">
            <a:spAutoFit/>
          </a:bodyPr>
          <a:lstStyle/>
          <a:p>
            <a:r>
              <a:rPr lang="en-US" sz="1200" b="1"/>
              <a:t>7  00</a:t>
            </a:r>
          </a:p>
        </p:txBody>
      </p:sp>
      <p:sp>
        <p:nvSpPr>
          <p:cNvPr id="105" name="Oval 43"/>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06" name="Rectangle 44"/>
          <p:cNvSpPr>
            <a:spLocks noChangeArrowheads="1"/>
          </p:cNvSpPr>
          <p:nvPr/>
        </p:nvSpPr>
        <p:spPr bwMode="auto">
          <a:xfrm>
            <a:off x="31750" y="4495800"/>
            <a:ext cx="9144000" cy="1143000"/>
          </a:xfrm>
          <a:prstGeom prst="rect">
            <a:avLst/>
          </a:prstGeom>
          <a:solidFill>
            <a:srgbClr val="FFFFCC"/>
          </a:solidFill>
          <a:ln w="9525">
            <a:noFill/>
            <a:miter lim="800000"/>
            <a:headEnd/>
            <a:tailEnd/>
          </a:ln>
        </p:spPr>
        <p:txBody>
          <a:bodyPr anchor="ctr"/>
          <a:lstStyle/>
          <a:p>
            <a:pPr algn="ctr"/>
            <a:r>
              <a:rPr lang="en-US" sz="2700">
                <a:solidFill>
                  <a:srgbClr val="33CC33"/>
                </a:solidFill>
              </a:rPr>
              <a:t>When Ola #11, the correct server, contacts the ball for service, the SK draws a circle in #11’s scoring section.</a:t>
            </a:r>
            <a:endParaRPr lang="en-US" sz="2700">
              <a:solidFill>
                <a:schemeClr val="tx2"/>
              </a:solidFill>
            </a:endParaRPr>
          </a:p>
        </p:txBody>
      </p:sp>
      <p:sp>
        <p:nvSpPr>
          <p:cNvPr id="107" name="Text Box 46"/>
          <p:cNvSpPr txBox="1">
            <a:spLocks noChangeArrowheads="1"/>
          </p:cNvSpPr>
          <p:nvPr/>
        </p:nvSpPr>
        <p:spPr bwMode="auto">
          <a:xfrm>
            <a:off x="1676400" y="2833688"/>
            <a:ext cx="1924050" cy="366712"/>
          </a:xfrm>
          <a:prstGeom prst="rect">
            <a:avLst/>
          </a:prstGeom>
          <a:noFill/>
          <a:ln w="9525">
            <a:noFill/>
            <a:miter lim="800000"/>
            <a:headEnd/>
            <a:tailEnd/>
          </a:ln>
        </p:spPr>
        <p:txBody>
          <a:bodyPr wrap="none">
            <a:spAutoFit/>
          </a:bodyPr>
          <a:lstStyle/>
          <a:p>
            <a:r>
              <a:rPr lang="en-US" b="1">
                <a:solidFill>
                  <a:srgbClr val="FF3300"/>
                </a:solidFill>
              </a:rPr>
              <a:t>Scoring Section</a:t>
            </a:r>
          </a:p>
        </p:txBody>
      </p:sp>
      <p:sp>
        <p:nvSpPr>
          <p:cNvPr id="108" name="Rectangle 47"/>
          <p:cNvSpPr>
            <a:spLocks noChangeArrowheads="1"/>
          </p:cNvSpPr>
          <p:nvPr/>
        </p:nvSpPr>
        <p:spPr bwMode="auto">
          <a:xfrm>
            <a:off x="1250950" y="1612900"/>
            <a:ext cx="2940050" cy="2590800"/>
          </a:xfrm>
          <a:prstGeom prst="rect">
            <a:avLst/>
          </a:prstGeom>
          <a:noFill/>
          <a:ln w="57150">
            <a:solidFill>
              <a:srgbClr val="FF5050"/>
            </a:solidFill>
            <a:prstDash val="sysDot"/>
            <a:miter lim="800000"/>
            <a:headEnd/>
            <a:tailEnd/>
          </a:ln>
        </p:spPr>
        <p:txBody>
          <a:bodyPr wrap="none" anchor="ctr"/>
          <a:lstStyle/>
          <a:p>
            <a:endParaRPr lang="en-US"/>
          </a:p>
        </p:txBody>
      </p:sp>
      <p:sp>
        <p:nvSpPr>
          <p:cNvPr id="109" name="Oval 49"/>
          <p:cNvSpPr>
            <a:spLocks noChangeArrowheads="1"/>
          </p:cNvSpPr>
          <p:nvPr/>
        </p:nvSpPr>
        <p:spPr bwMode="auto">
          <a:xfrm>
            <a:off x="1304925" y="1581150"/>
            <a:ext cx="228600" cy="228600"/>
          </a:xfrm>
          <a:prstGeom prst="ellipse">
            <a:avLst/>
          </a:prstGeom>
          <a:noFill/>
          <a:ln w="9525">
            <a:solidFill>
              <a:schemeClr val="tx1"/>
            </a:solidFill>
            <a:round/>
            <a:headEnd/>
            <a:tailEnd/>
          </a:ln>
        </p:spPr>
        <p:txBody>
          <a:bodyPr wrap="none" anchor="ctr"/>
          <a:lstStyle/>
          <a:p>
            <a:endParaRPr lang="en-US"/>
          </a:p>
        </p:txBody>
      </p:sp>
      <p:sp>
        <p:nvSpPr>
          <p:cNvPr id="110" name="Line 50"/>
          <p:cNvSpPr>
            <a:spLocks noChangeShapeType="1"/>
          </p:cNvSpPr>
          <p:nvPr/>
        </p:nvSpPr>
        <p:spPr bwMode="auto">
          <a:xfrm flipV="1">
            <a:off x="609600" y="1676400"/>
            <a:ext cx="381000" cy="0"/>
          </a:xfrm>
          <a:prstGeom prst="line">
            <a:avLst/>
          </a:prstGeom>
          <a:noFill/>
          <a:ln w="38100">
            <a:solidFill>
              <a:srgbClr val="FF0000"/>
            </a:solidFill>
            <a:round/>
            <a:headEnd/>
            <a:tailEnd type="triangle" w="med" len="med"/>
          </a:ln>
        </p:spPr>
        <p:txBody>
          <a:bodyPr/>
          <a:lstStyle/>
          <a:p>
            <a:endParaRPr lang="en-US"/>
          </a:p>
        </p:txBody>
      </p:sp>
      <p:sp>
        <p:nvSpPr>
          <p:cNvPr id="111" name="Rectangle 51"/>
          <p:cNvSpPr>
            <a:spLocks noChangeArrowheads="1"/>
          </p:cNvSpPr>
          <p:nvPr/>
        </p:nvSpPr>
        <p:spPr bwMode="auto">
          <a:xfrm>
            <a:off x="0" y="4495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circle should touch both the upper and lower lines.</a:t>
            </a:r>
            <a:endParaRPr lang="en-US" sz="4400">
              <a:solidFill>
                <a:schemeClr val="tx2"/>
              </a:solidFill>
            </a:endParaRPr>
          </a:p>
        </p:txBody>
      </p:sp>
      <p:sp>
        <p:nvSpPr>
          <p:cNvPr id="112" name="Rectangle 52"/>
          <p:cNvSpPr>
            <a:spLocks noChangeArrowheads="1"/>
          </p:cNvSpPr>
          <p:nvPr/>
        </p:nvSpPr>
        <p:spPr bwMode="auto">
          <a:xfrm>
            <a:off x="0" y="4495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Ola wins the rally.  Record this first point by writing a “1” in the circle.  In addition, the “1” in Ola’s running score column is circled.</a:t>
            </a:r>
            <a:endParaRPr lang="en-US" sz="4400">
              <a:solidFill>
                <a:schemeClr val="tx2"/>
              </a:solidFill>
            </a:endParaRPr>
          </a:p>
        </p:txBody>
      </p:sp>
      <p:sp>
        <p:nvSpPr>
          <p:cNvPr id="113" name="Text Box 53"/>
          <p:cNvSpPr txBox="1">
            <a:spLocks noChangeArrowheads="1"/>
          </p:cNvSpPr>
          <p:nvPr/>
        </p:nvSpPr>
        <p:spPr bwMode="auto">
          <a:xfrm rot="10800000" flipV="1">
            <a:off x="1295400" y="1524000"/>
            <a:ext cx="296863" cy="336550"/>
          </a:xfrm>
          <a:prstGeom prst="rect">
            <a:avLst/>
          </a:prstGeom>
          <a:noFill/>
          <a:ln w="9525">
            <a:noFill/>
            <a:miter lim="800000"/>
            <a:headEnd/>
            <a:tailEnd/>
          </a:ln>
        </p:spPr>
        <p:txBody>
          <a:bodyPr>
            <a:spAutoFit/>
          </a:bodyPr>
          <a:lstStyle/>
          <a:p>
            <a:r>
              <a:rPr lang="en-US" sz="1600"/>
              <a:t>1</a:t>
            </a:r>
          </a:p>
        </p:txBody>
      </p:sp>
      <p:sp>
        <p:nvSpPr>
          <p:cNvPr id="114" name="Oval 54"/>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15" name="Rectangle 55"/>
          <p:cNvSpPr>
            <a:spLocks noChangeArrowheads="1"/>
          </p:cNvSpPr>
          <p:nvPr/>
        </p:nvSpPr>
        <p:spPr bwMode="auto">
          <a:xfrm>
            <a:off x="4191000" y="1066800"/>
            <a:ext cx="762000" cy="495300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116" name="Text Box 56"/>
          <p:cNvSpPr txBox="1">
            <a:spLocks noChangeArrowheads="1"/>
          </p:cNvSpPr>
          <p:nvPr/>
        </p:nvSpPr>
        <p:spPr bwMode="auto">
          <a:xfrm rot="5400000">
            <a:off x="3240882" y="3464718"/>
            <a:ext cx="2724150" cy="366713"/>
          </a:xfrm>
          <a:prstGeom prst="rect">
            <a:avLst/>
          </a:prstGeom>
          <a:noFill/>
          <a:ln w="9525">
            <a:noFill/>
            <a:miter lim="800000"/>
            <a:headEnd/>
            <a:tailEnd/>
          </a:ln>
        </p:spPr>
        <p:txBody>
          <a:bodyPr wrap="none">
            <a:spAutoFit/>
          </a:bodyPr>
          <a:lstStyle/>
          <a:p>
            <a:r>
              <a:rPr lang="en-US" b="1">
                <a:solidFill>
                  <a:srgbClr val="FF3300"/>
                </a:solidFill>
              </a:rPr>
              <a:t>Running Score Column</a:t>
            </a:r>
          </a:p>
        </p:txBody>
      </p:sp>
      <p:sp>
        <p:nvSpPr>
          <p:cNvPr id="117" name="Line 57"/>
          <p:cNvSpPr>
            <a:spLocks noChangeShapeType="1"/>
          </p:cNvSpPr>
          <p:nvPr/>
        </p:nvSpPr>
        <p:spPr bwMode="auto">
          <a:xfrm flipV="1">
            <a:off x="1524000" y="1354138"/>
            <a:ext cx="2871788" cy="322262"/>
          </a:xfrm>
          <a:prstGeom prst="line">
            <a:avLst/>
          </a:prstGeom>
          <a:noFill/>
          <a:ln w="38100">
            <a:solidFill>
              <a:srgbClr val="FF0000"/>
            </a:solidFill>
            <a:round/>
            <a:headEnd/>
            <a:tailEnd type="triangle" w="med" len="med"/>
          </a:ln>
        </p:spPr>
        <p:txBody>
          <a:bodyPr/>
          <a:lstStyle/>
          <a:p>
            <a:endParaRPr lang="en-US"/>
          </a:p>
        </p:txBody>
      </p:sp>
      <p:sp>
        <p:nvSpPr>
          <p:cNvPr id="118" name="Rectangle 58"/>
          <p:cNvSpPr>
            <a:spLocks noChangeArrowheads="1"/>
          </p:cNvSpPr>
          <p:nvPr/>
        </p:nvSpPr>
        <p:spPr bwMode="auto">
          <a:xfrm>
            <a:off x="0" y="44958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Ola #11 serves again and scores another point.</a:t>
            </a:r>
            <a:endParaRPr lang="en-US" sz="4400">
              <a:solidFill>
                <a:schemeClr val="tx2"/>
              </a:solidFill>
            </a:endParaRPr>
          </a:p>
        </p:txBody>
      </p:sp>
      <p:sp>
        <p:nvSpPr>
          <p:cNvPr id="119" name="Oval 59"/>
          <p:cNvSpPr>
            <a:spLocks noChangeArrowheads="1"/>
          </p:cNvSpPr>
          <p:nvPr/>
        </p:nvSpPr>
        <p:spPr bwMode="auto">
          <a:xfrm>
            <a:off x="1533525" y="1581150"/>
            <a:ext cx="228600" cy="228600"/>
          </a:xfrm>
          <a:prstGeom prst="ellipse">
            <a:avLst/>
          </a:prstGeom>
          <a:noFill/>
          <a:ln w="9525">
            <a:solidFill>
              <a:schemeClr val="tx1"/>
            </a:solidFill>
            <a:round/>
            <a:headEnd/>
            <a:tailEnd/>
          </a:ln>
        </p:spPr>
        <p:txBody>
          <a:bodyPr wrap="none" anchor="ctr"/>
          <a:lstStyle/>
          <a:p>
            <a:endParaRPr lang="en-US"/>
          </a:p>
        </p:txBody>
      </p:sp>
      <p:sp>
        <p:nvSpPr>
          <p:cNvPr id="120" name="Text Box 60"/>
          <p:cNvSpPr txBox="1">
            <a:spLocks noChangeArrowheads="1"/>
          </p:cNvSpPr>
          <p:nvPr/>
        </p:nvSpPr>
        <p:spPr bwMode="auto">
          <a:xfrm rot="10800000" flipV="1">
            <a:off x="1524000" y="1524000"/>
            <a:ext cx="296863" cy="336550"/>
          </a:xfrm>
          <a:prstGeom prst="rect">
            <a:avLst/>
          </a:prstGeom>
          <a:noFill/>
          <a:ln w="9525">
            <a:noFill/>
            <a:miter lim="800000"/>
            <a:headEnd/>
            <a:tailEnd/>
          </a:ln>
        </p:spPr>
        <p:txBody>
          <a:bodyPr>
            <a:spAutoFit/>
          </a:bodyPr>
          <a:lstStyle/>
          <a:p>
            <a:r>
              <a:rPr lang="en-US" sz="1600"/>
              <a:t>2</a:t>
            </a:r>
          </a:p>
        </p:txBody>
      </p:sp>
      <p:sp>
        <p:nvSpPr>
          <p:cNvPr id="121" name="Oval 61"/>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22" name="Rectangle 62"/>
          <p:cNvSpPr>
            <a:spLocks noChangeArrowheads="1"/>
          </p:cNvSpPr>
          <p:nvPr/>
        </p:nvSpPr>
        <p:spPr bwMode="auto">
          <a:xfrm>
            <a:off x="0" y="4572000"/>
            <a:ext cx="9144000" cy="1676400"/>
          </a:xfrm>
          <a:prstGeom prst="rect">
            <a:avLst/>
          </a:prstGeom>
          <a:solidFill>
            <a:srgbClr val="FFFFCC"/>
          </a:solidFill>
          <a:ln w="9525">
            <a:noFill/>
            <a:miter lim="800000"/>
            <a:headEnd/>
            <a:tailEnd/>
          </a:ln>
        </p:spPr>
        <p:txBody>
          <a:bodyPr anchor="ctr"/>
          <a:lstStyle/>
          <a:p>
            <a:pPr algn="ctr"/>
            <a:r>
              <a:rPr lang="en-US" sz="3000">
                <a:solidFill>
                  <a:srgbClr val="33CC33"/>
                </a:solidFill>
              </a:rPr>
              <a:t>Ola #11 serves again and the referee signals play-over.  A play-over is recorded by writing a “P in the circle that was drawn on service contact.</a:t>
            </a:r>
          </a:p>
        </p:txBody>
      </p:sp>
      <p:sp>
        <p:nvSpPr>
          <p:cNvPr id="123" name="Oval 63"/>
          <p:cNvSpPr>
            <a:spLocks noChangeArrowheads="1"/>
          </p:cNvSpPr>
          <p:nvPr/>
        </p:nvSpPr>
        <p:spPr bwMode="auto">
          <a:xfrm>
            <a:off x="1752600" y="1581150"/>
            <a:ext cx="228600" cy="228600"/>
          </a:xfrm>
          <a:prstGeom prst="ellipse">
            <a:avLst/>
          </a:prstGeom>
          <a:noFill/>
          <a:ln w="9525">
            <a:solidFill>
              <a:schemeClr val="tx1"/>
            </a:solidFill>
            <a:round/>
            <a:headEnd/>
            <a:tailEnd/>
          </a:ln>
        </p:spPr>
        <p:txBody>
          <a:bodyPr wrap="none" anchor="ctr"/>
          <a:lstStyle/>
          <a:p>
            <a:endParaRPr lang="en-US"/>
          </a:p>
        </p:txBody>
      </p:sp>
      <p:sp>
        <p:nvSpPr>
          <p:cNvPr id="124" name="Text Box 64"/>
          <p:cNvSpPr txBox="1">
            <a:spLocks noChangeArrowheads="1"/>
          </p:cNvSpPr>
          <p:nvPr/>
        </p:nvSpPr>
        <p:spPr bwMode="auto">
          <a:xfrm rot="10800000" flipV="1">
            <a:off x="1717675" y="1524000"/>
            <a:ext cx="296863" cy="336550"/>
          </a:xfrm>
          <a:prstGeom prst="rect">
            <a:avLst/>
          </a:prstGeom>
          <a:noFill/>
          <a:ln w="9525">
            <a:noFill/>
            <a:miter lim="800000"/>
            <a:headEnd/>
            <a:tailEnd/>
          </a:ln>
        </p:spPr>
        <p:txBody>
          <a:bodyPr>
            <a:spAutoFit/>
          </a:bodyPr>
          <a:lstStyle/>
          <a:p>
            <a:r>
              <a:rPr lang="en-US" sz="1600"/>
              <a:t>P</a:t>
            </a:r>
          </a:p>
        </p:txBody>
      </p:sp>
      <p:sp>
        <p:nvSpPr>
          <p:cNvPr id="125" name="Rectangle 65"/>
          <p:cNvSpPr>
            <a:spLocks noChangeArrowheads="1"/>
          </p:cNvSpPr>
          <p:nvPr/>
        </p:nvSpPr>
        <p:spPr bwMode="auto">
          <a:xfrm>
            <a:off x="0" y="4038600"/>
            <a:ext cx="9144000" cy="2209800"/>
          </a:xfrm>
          <a:prstGeom prst="rect">
            <a:avLst/>
          </a:prstGeom>
          <a:solidFill>
            <a:srgbClr val="FFFFCC"/>
          </a:solidFill>
          <a:ln w="9525">
            <a:noFill/>
            <a:miter lim="800000"/>
            <a:headEnd/>
            <a:tailEnd/>
          </a:ln>
        </p:spPr>
        <p:txBody>
          <a:bodyPr anchor="ctr"/>
          <a:lstStyle/>
          <a:p>
            <a:pPr algn="ctr"/>
            <a:r>
              <a:rPr lang="en-US" sz="2800">
                <a:solidFill>
                  <a:srgbClr val="33CC33"/>
                </a:solidFill>
              </a:rPr>
              <a:t>#11 serves again and Newnan wins the rally.  Record an “R” (for rotate) in the circle, and immediately slash the first point in Newnan’s running score column.  Then, write a “1” with no other symbol in Newnan’s scoring section, on the line of the player that will serve next.</a:t>
            </a:r>
            <a:endParaRPr lang="en-US" sz="4400">
              <a:solidFill>
                <a:schemeClr val="tx2"/>
              </a:solidFill>
            </a:endParaRPr>
          </a:p>
        </p:txBody>
      </p:sp>
      <p:sp>
        <p:nvSpPr>
          <p:cNvPr id="126" name="Oval 66"/>
          <p:cNvSpPr>
            <a:spLocks noChangeArrowheads="1"/>
          </p:cNvSpPr>
          <p:nvPr/>
        </p:nvSpPr>
        <p:spPr bwMode="auto">
          <a:xfrm>
            <a:off x="1981200" y="1581150"/>
            <a:ext cx="228600" cy="228600"/>
          </a:xfrm>
          <a:prstGeom prst="ellipse">
            <a:avLst/>
          </a:prstGeom>
          <a:noFill/>
          <a:ln w="9525">
            <a:solidFill>
              <a:schemeClr val="tx1"/>
            </a:solidFill>
            <a:round/>
            <a:headEnd/>
            <a:tailEnd/>
          </a:ln>
        </p:spPr>
        <p:txBody>
          <a:bodyPr wrap="none" anchor="ctr"/>
          <a:lstStyle/>
          <a:p>
            <a:endParaRPr lang="en-US"/>
          </a:p>
        </p:txBody>
      </p:sp>
      <p:sp>
        <p:nvSpPr>
          <p:cNvPr id="127" name="Text Box 67"/>
          <p:cNvSpPr txBox="1">
            <a:spLocks noChangeArrowheads="1"/>
          </p:cNvSpPr>
          <p:nvPr/>
        </p:nvSpPr>
        <p:spPr bwMode="auto">
          <a:xfrm rot="10800000" flipV="1">
            <a:off x="1912938" y="1524000"/>
            <a:ext cx="296862" cy="336550"/>
          </a:xfrm>
          <a:prstGeom prst="rect">
            <a:avLst/>
          </a:prstGeom>
          <a:noFill/>
          <a:ln w="9525">
            <a:noFill/>
            <a:miter lim="800000"/>
            <a:headEnd/>
            <a:tailEnd/>
          </a:ln>
        </p:spPr>
        <p:txBody>
          <a:bodyPr>
            <a:spAutoFit/>
          </a:bodyPr>
          <a:lstStyle/>
          <a:p>
            <a:r>
              <a:rPr lang="en-US" sz="1600"/>
              <a:t>R</a:t>
            </a:r>
          </a:p>
        </p:txBody>
      </p:sp>
      <p:sp>
        <p:nvSpPr>
          <p:cNvPr id="128" name="Line 68"/>
          <p:cNvSpPr>
            <a:spLocks noChangeShapeType="1"/>
          </p:cNvSpPr>
          <p:nvPr/>
        </p:nvSpPr>
        <p:spPr bwMode="auto">
          <a:xfrm flipV="1">
            <a:off x="4711700" y="1311275"/>
            <a:ext cx="136525" cy="119063"/>
          </a:xfrm>
          <a:prstGeom prst="line">
            <a:avLst/>
          </a:prstGeom>
          <a:noFill/>
          <a:ln w="9525">
            <a:solidFill>
              <a:schemeClr val="tx1"/>
            </a:solidFill>
            <a:round/>
            <a:headEnd/>
            <a:tailEnd/>
          </a:ln>
        </p:spPr>
        <p:txBody>
          <a:bodyPr/>
          <a:lstStyle/>
          <a:p>
            <a:endParaRPr lang="en-US"/>
          </a:p>
        </p:txBody>
      </p:sp>
      <p:sp>
        <p:nvSpPr>
          <p:cNvPr id="129" name="Text Box 69"/>
          <p:cNvSpPr txBox="1">
            <a:spLocks noChangeArrowheads="1"/>
          </p:cNvSpPr>
          <p:nvPr/>
        </p:nvSpPr>
        <p:spPr bwMode="auto">
          <a:xfrm rot="10800000" flipV="1">
            <a:off x="6275388" y="1527175"/>
            <a:ext cx="296862" cy="336550"/>
          </a:xfrm>
          <a:prstGeom prst="rect">
            <a:avLst/>
          </a:prstGeom>
          <a:noFill/>
          <a:ln w="9525">
            <a:noFill/>
            <a:miter lim="800000"/>
            <a:headEnd/>
            <a:tailEnd/>
          </a:ln>
        </p:spPr>
        <p:txBody>
          <a:bodyPr>
            <a:spAutoFit/>
          </a:bodyPr>
          <a:lstStyle/>
          <a:p>
            <a:r>
              <a:rPr lang="en-US" sz="1600"/>
              <a:t>1</a:t>
            </a:r>
          </a:p>
        </p:txBody>
      </p:sp>
      <p:sp>
        <p:nvSpPr>
          <p:cNvPr id="134" name="Oval 74"/>
          <p:cNvSpPr>
            <a:spLocks noChangeArrowheads="1"/>
          </p:cNvSpPr>
          <p:nvPr/>
        </p:nvSpPr>
        <p:spPr bwMode="auto">
          <a:xfrm>
            <a:off x="6324600" y="457200"/>
            <a:ext cx="2819400" cy="457200"/>
          </a:xfrm>
          <a:prstGeom prst="ellipse">
            <a:avLst/>
          </a:prstGeom>
          <a:noFill/>
          <a:ln w="38100">
            <a:solidFill>
              <a:srgbClr val="FF3300"/>
            </a:solidFill>
            <a:round/>
            <a:headEnd/>
            <a:tailEnd/>
          </a:ln>
        </p:spPr>
        <p:txBody>
          <a:bodyPr wrap="none" anchor="ctr"/>
          <a:lstStyle/>
          <a:p>
            <a:pPr algn="ctr"/>
            <a:endParaRPr lang="en-US" b="1"/>
          </a:p>
        </p:txBody>
      </p:sp>
      <p:sp>
        <p:nvSpPr>
          <p:cNvPr id="137" name="Line 79"/>
          <p:cNvSpPr>
            <a:spLocks noChangeShapeType="1"/>
          </p:cNvSpPr>
          <p:nvPr/>
        </p:nvSpPr>
        <p:spPr bwMode="auto">
          <a:xfrm flipV="1">
            <a:off x="2043113" y="1427163"/>
            <a:ext cx="2681287" cy="168275"/>
          </a:xfrm>
          <a:prstGeom prst="line">
            <a:avLst/>
          </a:prstGeom>
          <a:noFill/>
          <a:ln w="38100">
            <a:solidFill>
              <a:srgbClr val="FF0000"/>
            </a:solidFill>
            <a:round/>
            <a:headEnd/>
            <a:tailEnd type="triangle" w="med" len="med"/>
          </a:ln>
        </p:spPr>
        <p:txBody>
          <a:bodyPr/>
          <a:lstStyle/>
          <a:p>
            <a:endParaRPr lang="en-US"/>
          </a:p>
        </p:txBody>
      </p:sp>
      <p:sp>
        <p:nvSpPr>
          <p:cNvPr id="138" name="Line 80"/>
          <p:cNvSpPr>
            <a:spLocks noChangeShapeType="1"/>
          </p:cNvSpPr>
          <p:nvPr/>
        </p:nvSpPr>
        <p:spPr bwMode="auto">
          <a:xfrm flipV="1">
            <a:off x="2209800" y="1711325"/>
            <a:ext cx="4191000" cy="0"/>
          </a:xfrm>
          <a:prstGeom prst="line">
            <a:avLst/>
          </a:prstGeom>
          <a:noFill/>
          <a:ln w="38100">
            <a:solidFill>
              <a:srgbClr val="FF0000"/>
            </a:solidFill>
            <a:round/>
            <a:headEnd/>
            <a:tailEnd type="triangle" w="med" len="med"/>
          </a:ln>
        </p:spPr>
        <p:txBody>
          <a:bodyPr/>
          <a:lstStyle/>
          <a:p>
            <a:endParaRPr lang="en-US"/>
          </a:p>
        </p:txBody>
      </p:sp>
      <p:sp>
        <p:nvSpPr>
          <p:cNvPr id="70" name="Rectangle 65"/>
          <p:cNvSpPr>
            <a:spLocks noChangeArrowheads="1"/>
          </p:cNvSpPr>
          <p:nvPr/>
        </p:nvSpPr>
        <p:spPr bwMode="auto">
          <a:xfrm>
            <a:off x="-25400" y="3962400"/>
            <a:ext cx="9144000" cy="2209800"/>
          </a:xfrm>
          <a:prstGeom prst="rect">
            <a:avLst/>
          </a:prstGeom>
          <a:solidFill>
            <a:srgbClr val="FFFFCC"/>
          </a:solidFill>
          <a:ln w="9525">
            <a:noFill/>
            <a:miter lim="800000"/>
            <a:headEnd/>
            <a:tailEnd/>
          </a:ln>
        </p:spPr>
        <p:txBody>
          <a:bodyPr anchor="ctr"/>
          <a:lstStyle/>
          <a:p>
            <a:pPr algn="ctr"/>
            <a:r>
              <a:rPr lang="en-US" sz="2800">
                <a:solidFill>
                  <a:srgbClr val="33CC33"/>
                </a:solidFill>
              </a:rPr>
              <a:t>On the loss of rally, Newnan’s libero will make an exchange to serve for # 5.</a:t>
            </a:r>
            <a:endParaRPr lang="en-US" sz="4400">
              <a:solidFill>
                <a:schemeClr val="tx2"/>
              </a:solidFill>
            </a:endParaRPr>
          </a:p>
        </p:txBody>
      </p:sp>
      <p:pic>
        <p:nvPicPr>
          <p:cNvPr id="72"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56075"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72"/>
                                        </p:tgtEl>
                                      </p:cBhvr>
                                    </p:animEffect>
                                    <p:set>
                                      <p:cBhvr>
                                        <p:cTn id="15" dur="1" fill="hold">
                                          <p:stCondLst>
                                            <p:cond delay="499"/>
                                          </p:stCondLst>
                                        </p:cTn>
                                        <p:tgtEl>
                                          <p:spTgt spid="72"/>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89"/>
                                        </p:tgtEl>
                                      </p:cBhvr>
                                    </p:animEffect>
                                    <p:set>
                                      <p:cBhvr>
                                        <p:cTn id="19" dur="1" fill="hold">
                                          <p:stCondLst>
                                            <p:cond delay="999"/>
                                          </p:stCondLst>
                                        </p:cTn>
                                        <p:tgtEl>
                                          <p:spTgt spid="89"/>
                                        </p:tgtEl>
                                        <p:attrNameLst>
                                          <p:attrName>style.visibility</p:attrName>
                                        </p:attrNameLst>
                                      </p:cBhvr>
                                      <p:to>
                                        <p:strVal val="hidden"/>
                                      </p:to>
                                    </p:set>
                                  </p:childTnLst>
                                </p:cTn>
                              </p:par>
                            </p:childTnLst>
                          </p:cTn>
                        </p:par>
                        <p:par>
                          <p:cTn id="20" fill="hold" nodeType="afterGroup">
                            <p:stCondLst>
                              <p:cond delay="1500"/>
                            </p:stCondLst>
                            <p:childTnLst>
                              <p:par>
                                <p:cTn id="21" presetID="8" presetClass="entr" presetSubtype="16" fill="hold" grpId="0" nodeType="after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diamond(in)">
                                      <p:cBhvr>
                                        <p:cTn id="23" dur="3000"/>
                                        <p:tgtEl>
                                          <p:spTgt spid="134"/>
                                        </p:tgtEl>
                                      </p:cBhvr>
                                    </p:animEffect>
                                  </p:childTnLst>
                                </p:cTn>
                              </p:par>
                            </p:childTnLst>
                          </p:cTn>
                        </p:par>
                        <p:par>
                          <p:cTn id="24" fill="hold" nodeType="afterGroup">
                            <p:stCondLst>
                              <p:cond delay="4500"/>
                            </p:stCondLst>
                            <p:childTnLst>
                              <p:par>
                                <p:cTn id="25" presetID="10" presetClass="exit" presetSubtype="0" fill="hold" grpId="1" nodeType="afterEffect">
                                  <p:stCondLst>
                                    <p:cond delay="1000"/>
                                  </p:stCondLst>
                                  <p:childTnLst>
                                    <p:animEffect transition="out" filter="fade">
                                      <p:cBhvr>
                                        <p:cTn id="26" dur="1000"/>
                                        <p:tgtEl>
                                          <p:spTgt spid="134"/>
                                        </p:tgtEl>
                                      </p:cBhvr>
                                    </p:animEffect>
                                    <p:set>
                                      <p:cBhvr>
                                        <p:cTn id="27" dur="1" fill="hold">
                                          <p:stCondLst>
                                            <p:cond delay="999"/>
                                          </p:stCondLst>
                                        </p:cTn>
                                        <p:tgtEl>
                                          <p:spTgt spid="134"/>
                                        </p:tgtEl>
                                        <p:attrNameLst>
                                          <p:attrName>style.visibility</p:attrName>
                                        </p:attrNameLst>
                                      </p:cBhvr>
                                      <p:to>
                                        <p:strVal val="hidden"/>
                                      </p:to>
                                    </p:set>
                                  </p:childTnLst>
                                </p:cTn>
                              </p:par>
                            </p:childTnLst>
                          </p:cTn>
                        </p:par>
                        <p:par>
                          <p:cTn id="28" fill="hold" nodeType="afterGroup">
                            <p:stCondLst>
                              <p:cond delay="6500"/>
                            </p:stCondLst>
                            <p:childTnLst>
                              <p:par>
                                <p:cTn id="29" presetID="22" presetClass="entr" presetSubtype="8" fill="hold" grpId="0" nodeType="afterEffect">
                                  <p:stCondLst>
                                    <p:cond delay="50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2000"/>
                                        <p:tgtEl>
                                          <p:spTgt spid="104"/>
                                        </p:tgtEl>
                                      </p:cBhvr>
                                    </p:animEffect>
                                  </p:childTnLst>
                                </p:cTn>
                              </p:par>
                            </p:childTnLst>
                          </p:cTn>
                        </p:par>
                        <p:par>
                          <p:cTn id="32" fill="hold" nodeType="afterGroup">
                            <p:stCondLst>
                              <p:cond delay="9000"/>
                            </p:stCondLst>
                            <p:childTnLst>
                              <p:par>
                                <p:cTn id="33" presetID="22" presetClass="entr" presetSubtype="8" fill="hold" grpId="0" nodeType="afterEffect">
                                  <p:stCondLst>
                                    <p:cond delay="50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1000"/>
                                        <p:tgtEl>
                                          <p:spTgt spid="105"/>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1000"/>
                                        <p:tgtEl>
                                          <p:spTgt spid="106"/>
                                        </p:tgtEl>
                                      </p:cBhvr>
                                    </p:animEffect>
                                  </p:childTnLst>
                                </p:cTn>
                              </p:par>
                            </p:childTnLst>
                          </p:cTn>
                        </p:par>
                        <p:par>
                          <p:cTn id="40" fill="hold" nodeType="afterGroup">
                            <p:stCondLst>
                              <p:cond delay="11500"/>
                            </p:stCondLst>
                            <p:childTnLst>
                              <p:par>
                                <p:cTn id="41" presetID="1"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nodeType="clickEffect">
                                  <p:stCondLst>
                                    <p:cond delay="0"/>
                                  </p:stCondLst>
                                  <p:childTnLst>
                                    <p:animEffect transition="out" filter="barn(inVertical)">
                                      <p:cBhvr>
                                        <p:cTn id="46" dur="500"/>
                                        <p:tgtEl>
                                          <p:spTgt spid="72"/>
                                        </p:tgtEl>
                                      </p:cBhvr>
                                    </p:animEffect>
                                    <p:set>
                                      <p:cBhvr>
                                        <p:cTn id="47" dur="1" fill="hold">
                                          <p:stCondLst>
                                            <p:cond delay="499"/>
                                          </p:stCondLst>
                                        </p:cTn>
                                        <p:tgtEl>
                                          <p:spTgt spid="72"/>
                                        </p:tgtEl>
                                        <p:attrNameLst>
                                          <p:attrName>style.visibility</p:attrName>
                                        </p:attrNameLst>
                                      </p:cBhvr>
                                      <p:to>
                                        <p:strVal val="hidden"/>
                                      </p:to>
                                    </p:set>
                                  </p:childTnLst>
                                </p:cTn>
                              </p:par>
                            </p:childTnLst>
                          </p:cTn>
                        </p:par>
                        <p:par>
                          <p:cTn id="48" fill="hold" nodeType="afterGroup">
                            <p:stCondLst>
                              <p:cond delay="500"/>
                            </p:stCondLst>
                            <p:childTnLst>
                              <p:par>
                                <p:cTn id="49" presetID="10" presetClass="exit" presetSubtype="0" fill="hold" grpId="1" nodeType="afterEffect">
                                  <p:stCondLst>
                                    <p:cond delay="0"/>
                                  </p:stCondLst>
                                  <p:childTnLst>
                                    <p:animEffect transition="out" filter="fade">
                                      <p:cBhvr>
                                        <p:cTn id="50" dur="1000"/>
                                        <p:tgtEl>
                                          <p:spTgt spid="106"/>
                                        </p:tgtEl>
                                      </p:cBhvr>
                                    </p:animEffect>
                                    <p:set>
                                      <p:cBhvr>
                                        <p:cTn id="51" dur="1" fill="hold">
                                          <p:stCondLst>
                                            <p:cond delay="999"/>
                                          </p:stCondLst>
                                        </p:cTn>
                                        <p:tgtEl>
                                          <p:spTgt spid="106"/>
                                        </p:tgtEl>
                                        <p:attrNameLst>
                                          <p:attrName>style.visibility</p:attrName>
                                        </p:attrNameLst>
                                      </p:cBhvr>
                                      <p:to>
                                        <p:strVal val="hidden"/>
                                      </p:to>
                                    </p:set>
                                  </p:childTnLst>
                                </p:cTn>
                              </p:par>
                            </p:childTnLst>
                          </p:cTn>
                        </p:par>
                        <p:par>
                          <p:cTn id="52" fill="hold" nodeType="afterGroup">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2000"/>
                                        <p:tgtEl>
                                          <p:spTgt spid="108"/>
                                        </p:tgtEl>
                                      </p:cBhvr>
                                    </p:animEffect>
                                  </p:childTnLst>
                                </p:cTn>
                              </p:par>
                              <p:par>
                                <p:cTn id="56" presetID="22" presetClass="entr" presetSubtype="8" fill="hold" nodeType="withEffect">
                                  <p:stCondLst>
                                    <p:cond delay="100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3000"/>
                                        <p:tgtEl>
                                          <p:spTgt spid="107"/>
                                        </p:tgtEl>
                                      </p:cBhvr>
                                    </p:animEffect>
                                  </p:childTnLst>
                                </p:cTn>
                              </p:par>
                            </p:childTnLst>
                          </p:cTn>
                        </p:par>
                        <p:par>
                          <p:cTn id="59" fill="hold" nodeType="afterGroup">
                            <p:stCondLst>
                              <p:cond delay="5500"/>
                            </p:stCondLst>
                            <p:childTnLst>
                              <p:par>
                                <p:cTn id="60" presetID="1" presetClass="entr" presetSubtype="0"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nodeType="clickEffect">
                                  <p:stCondLst>
                                    <p:cond delay="0"/>
                                  </p:stCondLst>
                                  <p:childTnLst>
                                    <p:animEffect transition="out" filter="barn(inVertical)">
                                      <p:cBhvr>
                                        <p:cTn id="65" dur="500"/>
                                        <p:tgtEl>
                                          <p:spTgt spid="72"/>
                                        </p:tgtEl>
                                      </p:cBhvr>
                                    </p:animEffect>
                                    <p:set>
                                      <p:cBhvr>
                                        <p:cTn id="66" dur="1" fill="hold">
                                          <p:stCondLst>
                                            <p:cond delay="499"/>
                                          </p:stCondLst>
                                        </p:cTn>
                                        <p:tgtEl>
                                          <p:spTgt spid="72"/>
                                        </p:tgtEl>
                                        <p:attrNameLst>
                                          <p:attrName>style.visibility</p:attrName>
                                        </p:attrNameLst>
                                      </p:cBhvr>
                                      <p:to>
                                        <p:strVal val="hidden"/>
                                      </p:to>
                                    </p:set>
                                  </p:childTnLst>
                                </p:cTn>
                              </p:par>
                            </p:childTnLst>
                          </p:cTn>
                        </p:par>
                        <p:par>
                          <p:cTn id="67" fill="hold" nodeType="afterGroup">
                            <p:stCondLst>
                              <p:cond delay="500"/>
                            </p:stCondLst>
                            <p:childTnLst>
                              <p:par>
                                <p:cTn id="68" presetID="10" presetClass="exit" presetSubtype="0" fill="hold" grpId="1" nodeType="afterEffect">
                                  <p:stCondLst>
                                    <p:cond delay="0"/>
                                  </p:stCondLst>
                                  <p:childTnLst>
                                    <p:animEffect transition="out" filter="fade">
                                      <p:cBhvr>
                                        <p:cTn id="69" dur="1000"/>
                                        <p:tgtEl>
                                          <p:spTgt spid="108"/>
                                        </p:tgtEl>
                                      </p:cBhvr>
                                    </p:animEffect>
                                    <p:set>
                                      <p:cBhvr>
                                        <p:cTn id="70" dur="1" fill="hold">
                                          <p:stCondLst>
                                            <p:cond delay="999"/>
                                          </p:stCondLst>
                                        </p:cTn>
                                        <p:tgtEl>
                                          <p:spTgt spid="10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1000"/>
                                        <p:tgtEl>
                                          <p:spTgt spid="107"/>
                                        </p:tgtEl>
                                      </p:cBhvr>
                                    </p:animEffect>
                                    <p:set>
                                      <p:cBhvr>
                                        <p:cTn id="73" dur="1" fill="hold">
                                          <p:stCondLst>
                                            <p:cond delay="999"/>
                                          </p:stCondLst>
                                        </p:cTn>
                                        <p:tgtEl>
                                          <p:spTgt spid="107"/>
                                        </p:tgtEl>
                                        <p:attrNameLst>
                                          <p:attrName>style.visibility</p:attrName>
                                        </p:attrNameLst>
                                      </p:cBhvr>
                                      <p:to>
                                        <p:strVal val="hidden"/>
                                      </p:to>
                                    </p:set>
                                  </p:childTnLst>
                                </p:cTn>
                              </p:par>
                            </p:childTnLst>
                          </p:cTn>
                        </p:par>
                        <p:par>
                          <p:cTn id="74" fill="hold" nodeType="afterGroup">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wipe(left)">
                                      <p:cBhvr>
                                        <p:cTn id="77" dur="1000"/>
                                        <p:tgtEl>
                                          <p:spTgt spid="110"/>
                                        </p:tgtEl>
                                      </p:cBhvr>
                                    </p:animEffect>
                                  </p:childTnLst>
                                </p:cTn>
                              </p:par>
                            </p:childTnLst>
                          </p:cTn>
                        </p:par>
                        <p:par>
                          <p:cTn id="78" fill="hold" nodeType="afterGroup">
                            <p:stCondLst>
                              <p:cond delay="2500"/>
                            </p:stCondLst>
                            <p:childTnLst>
                              <p:par>
                                <p:cTn id="79" presetID="10" presetClass="exit" presetSubtype="0" fill="hold" grpId="1" nodeType="afterEffect">
                                  <p:stCondLst>
                                    <p:cond delay="1500"/>
                                  </p:stCondLst>
                                  <p:childTnLst>
                                    <p:animEffect transition="out" filter="fade">
                                      <p:cBhvr>
                                        <p:cTn id="80" dur="500"/>
                                        <p:tgtEl>
                                          <p:spTgt spid="110"/>
                                        </p:tgtEl>
                                      </p:cBhvr>
                                    </p:animEffect>
                                    <p:set>
                                      <p:cBhvr>
                                        <p:cTn id="81" dur="1" fill="hold">
                                          <p:stCondLst>
                                            <p:cond delay="499"/>
                                          </p:stCondLst>
                                        </p:cTn>
                                        <p:tgtEl>
                                          <p:spTgt spid="110"/>
                                        </p:tgtEl>
                                        <p:attrNameLst>
                                          <p:attrName>style.visibility</p:attrName>
                                        </p:attrNameLst>
                                      </p:cBhvr>
                                      <p:to>
                                        <p:strVal val="hidden"/>
                                      </p:to>
                                    </p:set>
                                  </p:childTnLst>
                                </p:cTn>
                              </p:par>
                            </p:childTnLst>
                          </p:cTn>
                        </p:par>
                        <p:par>
                          <p:cTn id="82" fill="hold" nodeType="afterGroup">
                            <p:stCondLst>
                              <p:cond delay="4500"/>
                            </p:stCondLst>
                            <p:childTnLst>
                              <p:par>
                                <p:cTn id="83" presetID="6" presetClass="entr" presetSubtype="32" fill="hold" grpId="0" nodeType="after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circle(out)">
                                      <p:cBhvr>
                                        <p:cTn id="85" dur="3000"/>
                                        <p:tgtEl>
                                          <p:spTgt spid="109"/>
                                        </p:tgtEl>
                                      </p:cBhvr>
                                    </p:animEffect>
                                  </p:childTnLst>
                                </p:cTn>
                              </p:par>
                            </p:childTnLst>
                          </p:cTn>
                        </p:par>
                        <p:par>
                          <p:cTn id="86" fill="hold" nodeType="afterGroup">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childTnLst>
                                </p:cTn>
                              </p:par>
                            </p:childTnLst>
                          </p:cTn>
                        </p:par>
                        <p:par>
                          <p:cTn id="90" fill="hold" nodeType="afterGroup">
                            <p:stCondLst>
                              <p:cond delay="8500"/>
                            </p:stCondLst>
                            <p:childTnLst>
                              <p:par>
                                <p:cTn id="91" presetID="1" presetClass="entr" presetSubtype="0" fill="hold" nodeType="after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xit" presetSubtype="21" fill="hold" nodeType="clickEffect">
                                  <p:stCondLst>
                                    <p:cond delay="0"/>
                                  </p:stCondLst>
                                  <p:childTnLst>
                                    <p:animEffect transition="out" filter="barn(inVertical)">
                                      <p:cBhvr>
                                        <p:cTn id="96" dur="500"/>
                                        <p:tgtEl>
                                          <p:spTgt spid="72"/>
                                        </p:tgtEl>
                                      </p:cBhvr>
                                    </p:animEffect>
                                    <p:set>
                                      <p:cBhvr>
                                        <p:cTn id="97" dur="1" fill="hold">
                                          <p:stCondLst>
                                            <p:cond delay="499"/>
                                          </p:stCondLst>
                                        </p:cTn>
                                        <p:tgtEl>
                                          <p:spTgt spid="72"/>
                                        </p:tgtEl>
                                        <p:attrNameLst>
                                          <p:attrName>style.visibility</p:attrName>
                                        </p:attrNameLst>
                                      </p:cBhvr>
                                      <p:to>
                                        <p:strVal val="hidden"/>
                                      </p:to>
                                    </p:set>
                                  </p:childTnLst>
                                </p:cTn>
                              </p:par>
                            </p:childTnLst>
                          </p:cTn>
                        </p:par>
                        <p:par>
                          <p:cTn id="98" fill="hold" nodeType="afterGroup">
                            <p:stCondLst>
                              <p:cond delay="500"/>
                            </p:stCondLst>
                            <p:childTnLst>
                              <p:par>
                                <p:cTn id="99" presetID="10" presetClass="exit" presetSubtype="0" fill="hold" grpId="1" nodeType="afterEffect">
                                  <p:stCondLst>
                                    <p:cond delay="0"/>
                                  </p:stCondLst>
                                  <p:childTnLst>
                                    <p:animEffect transition="out" filter="fade">
                                      <p:cBhvr>
                                        <p:cTn id="100" dur="1000"/>
                                        <p:tgtEl>
                                          <p:spTgt spid="111"/>
                                        </p:tgtEl>
                                      </p:cBhvr>
                                    </p:animEffect>
                                    <p:set>
                                      <p:cBhvr>
                                        <p:cTn id="101" dur="1" fill="hold">
                                          <p:stCondLst>
                                            <p:cond delay="999"/>
                                          </p:stCondLst>
                                        </p:cTn>
                                        <p:tgtEl>
                                          <p:spTgt spid="111"/>
                                        </p:tgtEl>
                                        <p:attrNameLst>
                                          <p:attrName>style.visibility</p:attrName>
                                        </p:attrNameLst>
                                      </p:cBhvr>
                                      <p:to>
                                        <p:strVal val="hidden"/>
                                      </p:to>
                                    </p:set>
                                  </p:childTnLst>
                                </p:cTn>
                              </p:par>
                            </p:childTnLst>
                          </p:cTn>
                        </p:par>
                        <p:par>
                          <p:cTn id="102" fill="hold" nodeType="afterGroup">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1000"/>
                                        <p:tgtEl>
                                          <p:spTgt spid="112"/>
                                        </p:tgtEl>
                                      </p:cBhvr>
                                    </p:animEffect>
                                  </p:childTnLst>
                                </p:cTn>
                              </p:par>
                            </p:childTnLst>
                          </p:cTn>
                        </p:par>
                        <p:par>
                          <p:cTn id="106" fill="hold" nodeType="afterGroup">
                            <p:stCondLst>
                              <p:cond delay="2500"/>
                            </p:stCondLst>
                            <p:childTnLst>
                              <p:par>
                                <p:cTn id="107" presetID="1" presetClass="entr" presetSubtype="0" fill="hold" nodeType="after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xit" presetSubtype="21" fill="hold" nodeType="clickEffect">
                                  <p:stCondLst>
                                    <p:cond delay="0"/>
                                  </p:stCondLst>
                                  <p:childTnLst>
                                    <p:animEffect transition="out" filter="barn(inVertical)">
                                      <p:cBhvr>
                                        <p:cTn id="112" dur="500"/>
                                        <p:tgtEl>
                                          <p:spTgt spid="72"/>
                                        </p:tgtEl>
                                      </p:cBhvr>
                                    </p:animEffect>
                                    <p:set>
                                      <p:cBhvr>
                                        <p:cTn id="113" dur="1" fill="hold">
                                          <p:stCondLst>
                                            <p:cond delay="499"/>
                                          </p:stCondLst>
                                        </p:cTn>
                                        <p:tgtEl>
                                          <p:spTgt spid="72"/>
                                        </p:tgtEl>
                                        <p:attrNameLst>
                                          <p:attrName>style.visibility</p:attrName>
                                        </p:attrNameLst>
                                      </p:cBhvr>
                                      <p:to>
                                        <p:strVal val="hidden"/>
                                      </p:to>
                                    </p:set>
                                  </p:childTnLst>
                                </p:cTn>
                              </p:par>
                            </p:childTnLst>
                          </p:cTn>
                        </p:par>
                        <p:par>
                          <p:cTn id="114" fill="hold" nodeType="afterGroup">
                            <p:stCondLst>
                              <p:cond delay="500"/>
                            </p:stCondLst>
                            <p:childTnLst>
                              <p:par>
                                <p:cTn id="115" presetID="10" presetClass="exit" presetSubtype="0" fill="hold" grpId="1" nodeType="afterEffect">
                                  <p:stCondLst>
                                    <p:cond delay="0"/>
                                  </p:stCondLst>
                                  <p:childTnLst>
                                    <p:animEffect transition="out" filter="fade">
                                      <p:cBhvr>
                                        <p:cTn id="116" dur="1000"/>
                                        <p:tgtEl>
                                          <p:spTgt spid="112"/>
                                        </p:tgtEl>
                                      </p:cBhvr>
                                    </p:animEffect>
                                    <p:set>
                                      <p:cBhvr>
                                        <p:cTn id="117" dur="1" fill="hold">
                                          <p:stCondLst>
                                            <p:cond delay="999"/>
                                          </p:stCondLst>
                                        </p:cTn>
                                        <p:tgtEl>
                                          <p:spTgt spid="112"/>
                                        </p:tgtEl>
                                        <p:attrNameLst>
                                          <p:attrName>style.visibility</p:attrName>
                                        </p:attrNameLst>
                                      </p:cBhvr>
                                      <p:to>
                                        <p:strVal val="hidden"/>
                                      </p:to>
                                    </p:set>
                                  </p:childTnLst>
                                </p:cTn>
                              </p:par>
                            </p:childTnLst>
                          </p:cTn>
                        </p:par>
                        <p:par>
                          <p:cTn id="118" fill="hold" nodeType="afterGroup">
                            <p:stCondLst>
                              <p:cond delay="1500"/>
                            </p:stCondLst>
                            <p:childTnLst>
                              <p:par>
                                <p:cTn id="119" presetID="22" presetClass="entr" presetSubtype="8" fill="hold" grpId="0" nodeType="afterEffect">
                                  <p:stCondLst>
                                    <p:cond delay="500"/>
                                  </p:stCondLst>
                                  <p:childTnLst>
                                    <p:set>
                                      <p:cBhvr>
                                        <p:cTn id="120" dur="1" fill="hold">
                                          <p:stCondLst>
                                            <p:cond delay="0"/>
                                          </p:stCondLst>
                                        </p:cTn>
                                        <p:tgtEl>
                                          <p:spTgt spid="113"/>
                                        </p:tgtEl>
                                        <p:attrNameLst>
                                          <p:attrName>style.visibility</p:attrName>
                                        </p:attrNameLst>
                                      </p:cBhvr>
                                      <p:to>
                                        <p:strVal val="visible"/>
                                      </p:to>
                                    </p:set>
                                    <p:animEffect transition="in" filter="wipe(left)">
                                      <p:cBhvr>
                                        <p:cTn id="121" dur="2000"/>
                                        <p:tgtEl>
                                          <p:spTgt spid="113"/>
                                        </p:tgtEl>
                                      </p:cBhvr>
                                    </p:animEffect>
                                  </p:childTnLst>
                                </p:cTn>
                              </p:par>
                            </p:childTnLst>
                          </p:cTn>
                        </p:par>
                        <p:par>
                          <p:cTn id="122" fill="hold" nodeType="afterGroup">
                            <p:stCondLst>
                              <p:cond delay="4000"/>
                            </p:stCondLst>
                            <p:childTnLst>
                              <p:par>
                                <p:cTn id="123" presetID="10" presetClass="entr" presetSubtype="0" fill="hold" grpId="0" nodeType="afterEffect">
                                  <p:stCondLst>
                                    <p:cond delay="0"/>
                                  </p:stCondLst>
                                  <p:childTnLst>
                                    <p:set>
                                      <p:cBhvr>
                                        <p:cTn id="124" dur="1" fill="hold">
                                          <p:stCondLst>
                                            <p:cond delay="0"/>
                                          </p:stCondLst>
                                        </p:cTn>
                                        <p:tgtEl>
                                          <p:spTgt spid="115"/>
                                        </p:tgtEl>
                                        <p:attrNameLst>
                                          <p:attrName>style.visibility</p:attrName>
                                        </p:attrNameLst>
                                      </p:cBhvr>
                                      <p:to>
                                        <p:strVal val="visible"/>
                                      </p:to>
                                    </p:set>
                                    <p:animEffect transition="in" filter="fade">
                                      <p:cBhvr>
                                        <p:cTn id="125" dur="1000"/>
                                        <p:tgtEl>
                                          <p:spTgt spid="115"/>
                                        </p:tgtEl>
                                      </p:cBhvr>
                                    </p:animEffect>
                                  </p:childTnLst>
                                </p:cTn>
                              </p:par>
                              <p:par>
                                <p:cTn id="126" presetID="8" presetClass="entr" presetSubtype="16" fill="hold" nodeType="withEffect">
                                  <p:stCondLst>
                                    <p:cond delay="0"/>
                                  </p:stCondLst>
                                  <p:childTnLst>
                                    <p:set>
                                      <p:cBhvr>
                                        <p:cTn id="127" dur="1" fill="hold">
                                          <p:stCondLst>
                                            <p:cond delay="0"/>
                                          </p:stCondLst>
                                        </p:cTn>
                                        <p:tgtEl>
                                          <p:spTgt spid="116"/>
                                        </p:tgtEl>
                                        <p:attrNameLst>
                                          <p:attrName>style.visibility</p:attrName>
                                        </p:attrNameLst>
                                      </p:cBhvr>
                                      <p:to>
                                        <p:strVal val="visible"/>
                                      </p:to>
                                    </p:set>
                                    <p:animEffect transition="in" filter="diamond(in)">
                                      <p:cBhvr>
                                        <p:cTn id="128" dur="2000"/>
                                        <p:tgtEl>
                                          <p:spTgt spid="116"/>
                                        </p:tgtEl>
                                      </p:cBhvr>
                                    </p:animEffect>
                                  </p:childTnLst>
                                </p:cTn>
                              </p:par>
                            </p:childTnLst>
                          </p:cTn>
                        </p:par>
                        <p:par>
                          <p:cTn id="129" fill="hold" nodeType="afterGroup">
                            <p:stCondLst>
                              <p:cond delay="6000"/>
                            </p:stCondLst>
                            <p:childTnLst>
                              <p:par>
                                <p:cTn id="130" presetID="1"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72"/>
                                        </p:tgtEl>
                                      </p:cBhvr>
                                    </p:animEffect>
                                    <p:set>
                                      <p:cBhvr>
                                        <p:cTn id="136" dur="1" fill="hold">
                                          <p:stCondLst>
                                            <p:cond delay="499"/>
                                          </p:stCondLst>
                                        </p:cTn>
                                        <p:tgtEl>
                                          <p:spTgt spid="72"/>
                                        </p:tgtEl>
                                        <p:attrNameLst>
                                          <p:attrName>style.visibility</p:attrName>
                                        </p:attrNameLst>
                                      </p:cBhvr>
                                      <p:to>
                                        <p:strVal val="hidden"/>
                                      </p:to>
                                    </p:set>
                                  </p:childTnLst>
                                </p:cTn>
                              </p:par>
                            </p:childTnLst>
                          </p:cTn>
                        </p:par>
                        <p:par>
                          <p:cTn id="137" fill="hold" nodeType="afterGroup">
                            <p:stCondLst>
                              <p:cond delay="500"/>
                            </p:stCondLst>
                            <p:childTnLst>
                              <p:par>
                                <p:cTn id="138" presetID="10" presetClass="exit" presetSubtype="0" fill="hold" grpId="1" nodeType="afterEffect">
                                  <p:stCondLst>
                                    <p:cond delay="0"/>
                                  </p:stCondLst>
                                  <p:childTnLst>
                                    <p:animEffect transition="out" filter="fade">
                                      <p:cBhvr>
                                        <p:cTn id="139" dur="1000"/>
                                        <p:tgtEl>
                                          <p:spTgt spid="115"/>
                                        </p:tgtEl>
                                      </p:cBhvr>
                                    </p:animEffect>
                                    <p:set>
                                      <p:cBhvr>
                                        <p:cTn id="140" dur="1" fill="hold">
                                          <p:stCondLst>
                                            <p:cond delay="999"/>
                                          </p:stCondLst>
                                        </p:cTn>
                                        <p:tgtEl>
                                          <p:spTgt spid="115"/>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1000"/>
                                        <p:tgtEl>
                                          <p:spTgt spid="116"/>
                                        </p:tgtEl>
                                      </p:cBhvr>
                                    </p:animEffect>
                                    <p:set>
                                      <p:cBhvr>
                                        <p:cTn id="143" dur="1" fill="hold">
                                          <p:stCondLst>
                                            <p:cond delay="999"/>
                                          </p:stCondLst>
                                        </p:cTn>
                                        <p:tgtEl>
                                          <p:spTgt spid="116"/>
                                        </p:tgtEl>
                                        <p:attrNameLst>
                                          <p:attrName>style.visibility</p:attrName>
                                        </p:attrNameLst>
                                      </p:cBhvr>
                                      <p:to>
                                        <p:strVal val="hidden"/>
                                      </p:to>
                                    </p:set>
                                  </p:childTnLst>
                                </p:cTn>
                              </p:par>
                            </p:childTnLst>
                          </p:cTn>
                        </p:par>
                        <p:par>
                          <p:cTn id="144" fill="hold" nodeType="afterGroup">
                            <p:stCondLst>
                              <p:cond delay="1500"/>
                            </p:stCondLst>
                            <p:childTnLst>
                              <p:par>
                                <p:cTn id="145" presetID="22" presetClass="entr" presetSubtype="8" fill="hold" grpId="0" nodeType="after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wipe(left)">
                                      <p:cBhvr>
                                        <p:cTn id="147" dur="2000"/>
                                        <p:tgtEl>
                                          <p:spTgt spid="117"/>
                                        </p:tgtEl>
                                      </p:cBhvr>
                                    </p:animEffect>
                                  </p:childTnLst>
                                </p:cTn>
                              </p:par>
                            </p:childTnLst>
                          </p:cTn>
                        </p:par>
                        <p:par>
                          <p:cTn id="148" fill="hold" nodeType="afterGroup">
                            <p:stCondLst>
                              <p:cond delay="3500"/>
                            </p:stCondLst>
                            <p:childTnLst>
                              <p:par>
                                <p:cTn id="149" presetID="10" presetClass="exit" presetSubtype="0" fill="hold" grpId="1" nodeType="afterEffect">
                                  <p:stCondLst>
                                    <p:cond delay="150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par>
                          <p:cTn id="152" fill="hold" nodeType="afterGroup">
                            <p:stCondLst>
                              <p:cond delay="5500"/>
                            </p:stCondLst>
                            <p:childTnLst>
                              <p:par>
                                <p:cTn id="153" presetID="6" presetClass="entr" presetSubtype="16" fill="hold" grpId="0" nodeType="afterEffect">
                                  <p:stCondLst>
                                    <p:cond delay="0"/>
                                  </p:stCondLst>
                                  <p:childTnLst>
                                    <p:set>
                                      <p:cBhvr>
                                        <p:cTn id="154" dur="1" fill="hold">
                                          <p:stCondLst>
                                            <p:cond delay="0"/>
                                          </p:stCondLst>
                                        </p:cTn>
                                        <p:tgtEl>
                                          <p:spTgt spid="114"/>
                                        </p:tgtEl>
                                        <p:attrNameLst>
                                          <p:attrName>style.visibility</p:attrName>
                                        </p:attrNameLst>
                                      </p:cBhvr>
                                      <p:to>
                                        <p:strVal val="visible"/>
                                      </p:to>
                                    </p:set>
                                    <p:animEffect transition="in" filter="circle(in)">
                                      <p:cBhvr>
                                        <p:cTn id="155" dur="2000"/>
                                        <p:tgtEl>
                                          <p:spTgt spid="114"/>
                                        </p:tgtEl>
                                      </p:cBhvr>
                                    </p:animEffect>
                                  </p:childTnLst>
                                </p:cTn>
                              </p:par>
                            </p:childTnLst>
                          </p:cTn>
                        </p:par>
                        <p:par>
                          <p:cTn id="156" fill="hold" nodeType="afterGroup">
                            <p:stCondLst>
                              <p:cond delay="7500"/>
                            </p:stCondLst>
                            <p:childTnLst>
                              <p:par>
                                <p:cTn id="157" presetID="10" presetClass="entr" presetSubtype="0" fill="hold" grpId="0" nodeType="afterEffect">
                                  <p:stCondLst>
                                    <p:cond delay="0"/>
                                  </p:stCondLst>
                                  <p:childTnLst>
                                    <p:set>
                                      <p:cBhvr>
                                        <p:cTn id="158" dur="1" fill="hold">
                                          <p:stCondLst>
                                            <p:cond delay="0"/>
                                          </p:stCondLst>
                                        </p:cTn>
                                        <p:tgtEl>
                                          <p:spTgt spid="118"/>
                                        </p:tgtEl>
                                        <p:attrNameLst>
                                          <p:attrName>style.visibility</p:attrName>
                                        </p:attrNameLst>
                                      </p:cBhvr>
                                      <p:to>
                                        <p:strVal val="visible"/>
                                      </p:to>
                                    </p:set>
                                    <p:animEffect transition="in" filter="fade">
                                      <p:cBhvr>
                                        <p:cTn id="159" dur="1000"/>
                                        <p:tgtEl>
                                          <p:spTgt spid="118"/>
                                        </p:tgtEl>
                                      </p:cBhvr>
                                    </p:animEffect>
                                  </p:childTnLst>
                                </p:cTn>
                              </p:par>
                            </p:childTnLst>
                          </p:cTn>
                        </p:par>
                        <p:par>
                          <p:cTn id="160" fill="hold" nodeType="afterGroup">
                            <p:stCondLst>
                              <p:cond delay="8500"/>
                            </p:stCondLst>
                            <p:childTnLst>
                              <p:par>
                                <p:cTn id="161" presetID="1" presetClass="entr" presetSubtype="0" fill="hold" nodeType="afterEffect">
                                  <p:stCondLst>
                                    <p:cond delay="0"/>
                                  </p:stCondLst>
                                  <p:childTnLst>
                                    <p:set>
                                      <p:cBhvr>
                                        <p:cTn id="162" dur="1" fill="hold">
                                          <p:stCondLst>
                                            <p:cond delay="0"/>
                                          </p:stCondLst>
                                        </p:cTn>
                                        <p:tgtEl>
                                          <p:spTgt spid="72"/>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6" presetClass="exit" presetSubtype="21" fill="hold" nodeType="clickEffect">
                                  <p:stCondLst>
                                    <p:cond delay="0"/>
                                  </p:stCondLst>
                                  <p:childTnLst>
                                    <p:animEffect transition="out" filter="barn(inVertical)">
                                      <p:cBhvr>
                                        <p:cTn id="166" dur="500"/>
                                        <p:tgtEl>
                                          <p:spTgt spid="72"/>
                                        </p:tgtEl>
                                      </p:cBhvr>
                                    </p:animEffect>
                                    <p:set>
                                      <p:cBhvr>
                                        <p:cTn id="167" dur="1" fill="hold">
                                          <p:stCondLst>
                                            <p:cond delay="499"/>
                                          </p:stCondLst>
                                        </p:cTn>
                                        <p:tgtEl>
                                          <p:spTgt spid="72"/>
                                        </p:tgtEl>
                                        <p:attrNameLst>
                                          <p:attrName>style.visibility</p:attrName>
                                        </p:attrNameLst>
                                      </p:cBhvr>
                                      <p:to>
                                        <p:strVal val="hidden"/>
                                      </p:to>
                                    </p:set>
                                  </p:childTnLst>
                                </p:cTn>
                              </p:par>
                            </p:childTnLst>
                          </p:cTn>
                        </p:par>
                        <p:par>
                          <p:cTn id="168" fill="hold" nodeType="afterGroup">
                            <p:stCondLst>
                              <p:cond delay="500"/>
                            </p:stCondLst>
                            <p:childTnLst>
                              <p:par>
                                <p:cTn id="169" presetID="10" presetClass="exit" presetSubtype="0" fill="hold" grpId="1" nodeType="afterEffect">
                                  <p:stCondLst>
                                    <p:cond delay="0"/>
                                  </p:stCondLst>
                                  <p:childTnLst>
                                    <p:animEffect transition="out" filter="fade">
                                      <p:cBhvr>
                                        <p:cTn id="170" dur="1000"/>
                                        <p:tgtEl>
                                          <p:spTgt spid="118"/>
                                        </p:tgtEl>
                                      </p:cBhvr>
                                    </p:animEffect>
                                    <p:set>
                                      <p:cBhvr>
                                        <p:cTn id="171" dur="1" fill="hold">
                                          <p:stCondLst>
                                            <p:cond delay="999"/>
                                          </p:stCondLst>
                                        </p:cTn>
                                        <p:tgtEl>
                                          <p:spTgt spid="118"/>
                                        </p:tgtEl>
                                        <p:attrNameLst>
                                          <p:attrName>style.visibility</p:attrName>
                                        </p:attrNameLst>
                                      </p:cBhvr>
                                      <p:to>
                                        <p:strVal val="hidden"/>
                                      </p:to>
                                    </p:set>
                                  </p:childTnLst>
                                </p:cTn>
                              </p:par>
                            </p:childTnLst>
                          </p:cTn>
                        </p:par>
                        <p:par>
                          <p:cTn id="172" fill="hold" nodeType="afterGroup">
                            <p:stCondLst>
                              <p:cond delay="1500"/>
                            </p:stCondLst>
                            <p:childTnLst>
                              <p:par>
                                <p:cTn id="173" presetID="6" presetClass="entr" presetSubtype="32" fill="hold" grpId="0" nodeType="afterEffect">
                                  <p:stCondLst>
                                    <p:cond delay="0"/>
                                  </p:stCondLst>
                                  <p:childTnLst>
                                    <p:set>
                                      <p:cBhvr>
                                        <p:cTn id="174" dur="1" fill="hold">
                                          <p:stCondLst>
                                            <p:cond delay="0"/>
                                          </p:stCondLst>
                                        </p:cTn>
                                        <p:tgtEl>
                                          <p:spTgt spid="119"/>
                                        </p:tgtEl>
                                        <p:attrNameLst>
                                          <p:attrName>style.visibility</p:attrName>
                                        </p:attrNameLst>
                                      </p:cBhvr>
                                      <p:to>
                                        <p:strVal val="visible"/>
                                      </p:to>
                                    </p:set>
                                    <p:animEffect transition="in" filter="circle(out)">
                                      <p:cBhvr>
                                        <p:cTn id="175" dur="3000"/>
                                        <p:tgtEl>
                                          <p:spTgt spid="119"/>
                                        </p:tgtEl>
                                      </p:cBhvr>
                                    </p:animEffect>
                                  </p:childTnLst>
                                </p:cTn>
                              </p:par>
                            </p:childTnLst>
                          </p:cTn>
                        </p:par>
                        <p:par>
                          <p:cTn id="176" fill="hold" nodeType="afterGroup">
                            <p:stCondLst>
                              <p:cond delay="4500"/>
                            </p:stCondLst>
                            <p:childTnLst>
                              <p:par>
                                <p:cTn id="177" presetID="22" presetClass="entr" presetSubtype="8" fill="hold" grpId="0" nodeType="afterEffect">
                                  <p:stCondLst>
                                    <p:cond delay="500"/>
                                  </p:stCondLst>
                                  <p:childTnLst>
                                    <p:set>
                                      <p:cBhvr>
                                        <p:cTn id="178" dur="1" fill="hold">
                                          <p:stCondLst>
                                            <p:cond delay="0"/>
                                          </p:stCondLst>
                                        </p:cTn>
                                        <p:tgtEl>
                                          <p:spTgt spid="120"/>
                                        </p:tgtEl>
                                        <p:attrNameLst>
                                          <p:attrName>style.visibility</p:attrName>
                                        </p:attrNameLst>
                                      </p:cBhvr>
                                      <p:to>
                                        <p:strVal val="visible"/>
                                      </p:to>
                                    </p:set>
                                    <p:animEffect transition="in" filter="wipe(left)">
                                      <p:cBhvr>
                                        <p:cTn id="179" dur="2000"/>
                                        <p:tgtEl>
                                          <p:spTgt spid="120"/>
                                        </p:tgtEl>
                                      </p:cBhvr>
                                    </p:animEffect>
                                  </p:childTnLst>
                                </p:cTn>
                              </p:par>
                            </p:childTnLst>
                          </p:cTn>
                        </p:par>
                        <p:par>
                          <p:cTn id="180" fill="hold" nodeType="afterGroup">
                            <p:stCondLst>
                              <p:cond delay="7000"/>
                            </p:stCondLst>
                            <p:childTnLst>
                              <p:par>
                                <p:cTn id="181" presetID="6" presetClass="entr" presetSubtype="16" fill="hold" grpId="0" nodeType="afterEffect">
                                  <p:stCondLst>
                                    <p:cond delay="0"/>
                                  </p:stCondLst>
                                  <p:childTnLst>
                                    <p:set>
                                      <p:cBhvr>
                                        <p:cTn id="182" dur="1" fill="hold">
                                          <p:stCondLst>
                                            <p:cond delay="0"/>
                                          </p:stCondLst>
                                        </p:cTn>
                                        <p:tgtEl>
                                          <p:spTgt spid="121"/>
                                        </p:tgtEl>
                                        <p:attrNameLst>
                                          <p:attrName>style.visibility</p:attrName>
                                        </p:attrNameLst>
                                      </p:cBhvr>
                                      <p:to>
                                        <p:strVal val="visible"/>
                                      </p:to>
                                    </p:set>
                                    <p:animEffect transition="in" filter="circle(in)">
                                      <p:cBhvr>
                                        <p:cTn id="183" dur="2000"/>
                                        <p:tgtEl>
                                          <p:spTgt spid="121"/>
                                        </p:tgtEl>
                                      </p:cBhvr>
                                    </p:animEffect>
                                  </p:childTnLst>
                                </p:cTn>
                              </p:par>
                            </p:childTnLst>
                          </p:cTn>
                        </p:par>
                        <p:par>
                          <p:cTn id="184" fill="hold" nodeType="afterGroup">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fade">
                                      <p:cBhvr>
                                        <p:cTn id="187" dur="1000"/>
                                        <p:tgtEl>
                                          <p:spTgt spid="122"/>
                                        </p:tgtEl>
                                      </p:cBhvr>
                                    </p:animEffect>
                                  </p:childTnLst>
                                </p:cTn>
                              </p:par>
                            </p:childTnLst>
                          </p:cTn>
                        </p:par>
                        <p:par>
                          <p:cTn id="188" fill="hold" nodeType="afterGroup">
                            <p:stCondLst>
                              <p:cond delay="10000"/>
                            </p:stCondLst>
                            <p:childTnLst>
                              <p:par>
                                <p:cTn id="189" presetID="6" presetClass="entr" presetSubtype="32" fill="hold" grpId="0" nodeType="afterEffect">
                                  <p:stCondLst>
                                    <p:cond delay="1500"/>
                                  </p:stCondLst>
                                  <p:childTnLst>
                                    <p:set>
                                      <p:cBhvr>
                                        <p:cTn id="190" dur="1" fill="hold">
                                          <p:stCondLst>
                                            <p:cond delay="0"/>
                                          </p:stCondLst>
                                        </p:cTn>
                                        <p:tgtEl>
                                          <p:spTgt spid="123"/>
                                        </p:tgtEl>
                                        <p:attrNameLst>
                                          <p:attrName>style.visibility</p:attrName>
                                        </p:attrNameLst>
                                      </p:cBhvr>
                                      <p:to>
                                        <p:strVal val="visible"/>
                                      </p:to>
                                    </p:set>
                                    <p:animEffect transition="in" filter="circle(out)">
                                      <p:cBhvr>
                                        <p:cTn id="191" dur="3000"/>
                                        <p:tgtEl>
                                          <p:spTgt spid="123"/>
                                        </p:tgtEl>
                                      </p:cBhvr>
                                    </p:animEffect>
                                  </p:childTnLst>
                                </p:cTn>
                              </p:par>
                            </p:childTnLst>
                          </p:cTn>
                        </p:par>
                        <p:par>
                          <p:cTn id="192" fill="hold" nodeType="afterGroup">
                            <p:stCondLst>
                              <p:cond delay="14500"/>
                            </p:stCondLst>
                            <p:childTnLst>
                              <p:par>
                                <p:cTn id="193" presetID="1" presetClass="entr" presetSubtype="0" fill="hold" nodeType="afterEffect">
                                  <p:stCondLst>
                                    <p:cond delay="0"/>
                                  </p:stCondLst>
                                  <p:childTnLst>
                                    <p:set>
                                      <p:cBhvr>
                                        <p:cTn id="194" dur="1" fill="hold">
                                          <p:stCondLst>
                                            <p:cond delay="0"/>
                                          </p:stCondLst>
                                        </p:cTn>
                                        <p:tgtEl>
                                          <p:spTgt spid="72"/>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6" presetClass="exit" presetSubtype="21" fill="hold" nodeType="clickEffect">
                                  <p:stCondLst>
                                    <p:cond delay="0"/>
                                  </p:stCondLst>
                                  <p:childTnLst>
                                    <p:animEffect transition="out" filter="barn(inVertical)">
                                      <p:cBhvr>
                                        <p:cTn id="198" dur="500"/>
                                        <p:tgtEl>
                                          <p:spTgt spid="72"/>
                                        </p:tgtEl>
                                      </p:cBhvr>
                                    </p:animEffect>
                                    <p:set>
                                      <p:cBhvr>
                                        <p:cTn id="199" dur="1" fill="hold">
                                          <p:stCondLst>
                                            <p:cond delay="499"/>
                                          </p:stCondLst>
                                        </p:cTn>
                                        <p:tgtEl>
                                          <p:spTgt spid="72"/>
                                        </p:tgtEl>
                                        <p:attrNameLst>
                                          <p:attrName>style.visibility</p:attrName>
                                        </p:attrNameLst>
                                      </p:cBhvr>
                                      <p:to>
                                        <p:strVal val="hidden"/>
                                      </p:to>
                                    </p:set>
                                  </p:childTnLst>
                                </p:cTn>
                              </p:par>
                            </p:childTnLst>
                          </p:cTn>
                        </p:par>
                        <p:par>
                          <p:cTn id="200" fill="hold" nodeType="afterGroup">
                            <p:stCondLst>
                              <p:cond delay="500"/>
                            </p:stCondLst>
                            <p:childTnLst>
                              <p:par>
                                <p:cTn id="201" presetID="10" presetClass="exit" presetSubtype="0" fill="hold" grpId="1" nodeType="afterEffect">
                                  <p:stCondLst>
                                    <p:cond delay="0"/>
                                  </p:stCondLst>
                                  <p:childTnLst>
                                    <p:animEffect transition="out" filter="fade">
                                      <p:cBhvr>
                                        <p:cTn id="202" dur="1000"/>
                                        <p:tgtEl>
                                          <p:spTgt spid="122"/>
                                        </p:tgtEl>
                                      </p:cBhvr>
                                    </p:animEffect>
                                    <p:set>
                                      <p:cBhvr>
                                        <p:cTn id="203" dur="1" fill="hold">
                                          <p:stCondLst>
                                            <p:cond delay="999"/>
                                          </p:stCondLst>
                                        </p:cTn>
                                        <p:tgtEl>
                                          <p:spTgt spid="122"/>
                                        </p:tgtEl>
                                        <p:attrNameLst>
                                          <p:attrName>style.visibility</p:attrName>
                                        </p:attrNameLst>
                                      </p:cBhvr>
                                      <p:to>
                                        <p:strVal val="hidden"/>
                                      </p:to>
                                    </p:set>
                                  </p:childTnLst>
                                </p:cTn>
                              </p:par>
                            </p:childTnLst>
                          </p:cTn>
                        </p:par>
                        <p:par>
                          <p:cTn id="204" fill="hold" nodeType="afterGroup">
                            <p:stCondLst>
                              <p:cond delay="1500"/>
                            </p:stCondLst>
                            <p:childTnLst>
                              <p:par>
                                <p:cTn id="205" presetID="22" presetClass="entr" presetSubtype="8" fill="hold" nodeType="afterEffect">
                                  <p:stCondLst>
                                    <p:cond delay="500"/>
                                  </p:stCondLst>
                                  <p:childTnLst>
                                    <p:set>
                                      <p:cBhvr>
                                        <p:cTn id="206" dur="1" fill="hold">
                                          <p:stCondLst>
                                            <p:cond delay="0"/>
                                          </p:stCondLst>
                                        </p:cTn>
                                        <p:tgtEl>
                                          <p:spTgt spid="124"/>
                                        </p:tgtEl>
                                        <p:attrNameLst>
                                          <p:attrName>style.visibility</p:attrName>
                                        </p:attrNameLst>
                                      </p:cBhvr>
                                      <p:to>
                                        <p:strVal val="visible"/>
                                      </p:to>
                                    </p:set>
                                    <p:animEffect transition="in" filter="wipe(left)">
                                      <p:cBhvr>
                                        <p:cTn id="207" dur="2000"/>
                                        <p:tgtEl>
                                          <p:spTgt spid="124"/>
                                        </p:tgtEl>
                                      </p:cBhvr>
                                    </p:animEffect>
                                  </p:childTnLst>
                                </p:cTn>
                              </p:par>
                            </p:childTnLst>
                          </p:cTn>
                        </p:par>
                        <p:par>
                          <p:cTn id="208" fill="hold" nodeType="afterGroup">
                            <p:stCondLst>
                              <p:cond delay="4000"/>
                            </p:stCondLst>
                            <p:childTnLst>
                              <p:par>
                                <p:cTn id="209" presetID="10" presetClass="entr" presetSubtype="0" fill="hold" grpId="0" nodeType="afterEffect">
                                  <p:stCondLst>
                                    <p:cond delay="0"/>
                                  </p:stCondLst>
                                  <p:childTnLst>
                                    <p:set>
                                      <p:cBhvr>
                                        <p:cTn id="210" dur="1" fill="hold">
                                          <p:stCondLst>
                                            <p:cond delay="0"/>
                                          </p:stCondLst>
                                        </p:cTn>
                                        <p:tgtEl>
                                          <p:spTgt spid="125"/>
                                        </p:tgtEl>
                                        <p:attrNameLst>
                                          <p:attrName>style.visibility</p:attrName>
                                        </p:attrNameLst>
                                      </p:cBhvr>
                                      <p:to>
                                        <p:strVal val="visible"/>
                                      </p:to>
                                    </p:set>
                                    <p:animEffect transition="in" filter="fade">
                                      <p:cBhvr>
                                        <p:cTn id="211" dur="1000"/>
                                        <p:tgtEl>
                                          <p:spTgt spid="125"/>
                                        </p:tgtEl>
                                      </p:cBhvr>
                                    </p:animEffect>
                                  </p:childTnLst>
                                </p:cTn>
                              </p:par>
                            </p:childTnLst>
                          </p:cTn>
                        </p:par>
                        <p:par>
                          <p:cTn id="212" fill="hold" nodeType="afterGroup">
                            <p:stCondLst>
                              <p:cond delay="5000"/>
                            </p:stCondLst>
                            <p:childTnLst>
                              <p:par>
                                <p:cTn id="213" presetID="1" presetClass="entr" presetSubtype="0" fill="hold" nodeType="afterEffect">
                                  <p:stCondLst>
                                    <p:cond delay="0"/>
                                  </p:stCondLst>
                                  <p:childTnLst>
                                    <p:set>
                                      <p:cBhvr>
                                        <p:cTn id="214" dur="1" fill="hold">
                                          <p:stCondLst>
                                            <p:cond delay="0"/>
                                          </p:stCondLst>
                                        </p:cTn>
                                        <p:tgtEl>
                                          <p:spTgt spid="72"/>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6" presetClass="exit" presetSubtype="21" fill="hold" nodeType="clickEffect">
                                  <p:stCondLst>
                                    <p:cond delay="0"/>
                                  </p:stCondLst>
                                  <p:childTnLst>
                                    <p:animEffect transition="out" filter="barn(inVertical)">
                                      <p:cBhvr>
                                        <p:cTn id="218" dur="500"/>
                                        <p:tgtEl>
                                          <p:spTgt spid="72"/>
                                        </p:tgtEl>
                                      </p:cBhvr>
                                    </p:animEffect>
                                    <p:set>
                                      <p:cBhvr>
                                        <p:cTn id="219" dur="1" fill="hold">
                                          <p:stCondLst>
                                            <p:cond delay="499"/>
                                          </p:stCondLst>
                                        </p:cTn>
                                        <p:tgtEl>
                                          <p:spTgt spid="72"/>
                                        </p:tgtEl>
                                        <p:attrNameLst>
                                          <p:attrName>style.visibility</p:attrName>
                                        </p:attrNameLst>
                                      </p:cBhvr>
                                      <p:to>
                                        <p:strVal val="hidden"/>
                                      </p:to>
                                    </p:set>
                                  </p:childTnLst>
                                </p:cTn>
                              </p:par>
                            </p:childTnLst>
                          </p:cTn>
                        </p:par>
                        <p:par>
                          <p:cTn id="220" fill="hold" nodeType="afterGroup">
                            <p:stCondLst>
                              <p:cond delay="500"/>
                            </p:stCondLst>
                            <p:childTnLst>
                              <p:par>
                                <p:cTn id="221" presetID="10" presetClass="exit" presetSubtype="0" fill="hold" grpId="1" nodeType="afterEffect">
                                  <p:stCondLst>
                                    <p:cond delay="0"/>
                                  </p:stCondLst>
                                  <p:childTnLst>
                                    <p:animEffect transition="out" filter="fade">
                                      <p:cBhvr>
                                        <p:cTn id="222" dur="1000"/>
                                        <p:tgtEl>
                                          <p:spTgt spid="125"/>
                                        </p:tgtEl>
                                      </p:cBhvr>
                                    </p:animEffect>
                                    <p:set>
                                      <p:cBhvr>
                                        <p:cTn id="223" dur="1" fill="hold">
                                          <p:stCondLst>
                                            <p:cond delay="999"/>
                                          </p:stCondLst>
                                        </p:cTn>
                                        <p:tgtEl>
                                          <p:spTgt spid="125"/>
                                        </p:tgtEl>
                                        <p:attrNameLst>
                                          <p:attrName>style.visibility</p:attrName>
                                        </p:attrNameLst>
                                      </p:cBhvr>
                                      <p:to>
                                        <p:strVal val="hidden"/>
                                      </p:to>
                                    </p:set>
                                  </p:childTnLst>
                                </p:cTn>
                              </p:par>
                            </p:childTnLst>
                          </p:cTn>
                        </p:par>
                        <p:par>
                          <p:cTn id="224" fill="hold" nodeType="afterGroup">
                            <p:stCondLst>
                              <p:cond delay="1500"/>
                            </p:stCondLst>
                            <p:childTnLst>
                              <p:par>
                                <p:cTn id="225" presetID="6" presetClass="entr" presetSubtype="32" fill="hold" grpId="0" nodeType="afterEffect">
                                  <p:stCondLst>
                                    <p:cond delay="1500"/>
                                  </p:stCondLst>
                                  <p:childTnLst>
                                    <p:set>
                                      <p:cBhvr>
                                        <p:cTn id="226" dur="1" fill="hold">
                                          <p:stCondLst>
                                            <p:cond delay="0"/>
                                          </p:stCondLst>
                                        </p:cTn>
                                        <p:tgtEl>
                                          <p:spTgt spid="126"/>
                                        </p:tgtEl>
                                        <p:attrNameLst>
                                          <p:attrName>style.visibility</p:attrName>
                                        </p:attrNameLst>
                                      </p:cBhvr>
                                      <p:to>
                                        <p:strVal val="visible"/>
                                      </p:to>
                                    </p:set>
                                    <p:animEffect transition="in" filter="circle(out)">
                                      <p:cBhvr>
                                        <p:cTn id="227" dur="3000"/>
                                        <p:tgtEl>
                                          <p:spTgt spid="126"/>
                                        </p:tgtEl>
                                      </p:cBhvr>
                                    </p:animEffect>
                                  </p:childTnLst>
                                </p:cTn>
                              </p:par>
                            </p:childTnLst>
                          </p:cTn>
                        </p:par>
                        <p:par>
                          <p:cTn id="228" fill="hold" nodeType="afterGroup">
                            <p:stCondLst>
                              <p:cond delay="6000"/>
                            </p:stCondLst>
                            <p:childTnLst>
                              <p:par>
                                <p:cTn id="229" presetID="22" presetClass="entr" presetSubtype="8" fill="hold" grpId="0" nodeType="afterEffect">
                                  <p:stCondLst>
                                    <p:cond delay="500"/>
                                  </p:stCondLst>
                                  <p:childTnLst>
                                    <p:set>
                                      <p:cBhvr>
                                        <p:cTn id="230" dur="1" fill="hold">
                                          <p:stCondLst>
                                            <p:cond delay="0"/>
                                          </p:stCondLst>
                                        </p:cTn>
                                        <p:tgtEl>
                                          <p:spTgt spid="127"/>
                                        </p:tgtEl>
                                        <p:attrNameLst>
                                          <p:attrName>style.visibility</p:attrName>
                                        </p:attrNameLst>
                                      </p:cBhvr>
                                      <p:to>
                                        <p:strVal val="visible"/>
                                      </p:to>
                                    </p:set>
                                    <p:animEffect transition="in" filter="wipe(left)">
                                      <p:cBhvr>
                                        <p:cTn id="231" dur="2000"/>
                                        <p:tgtEl>
                                          <p:spTgt spid="127"/>
                                        </p:tgtEl>
                                      </p:cBhvr>
                                    </p:animEffect>
                                  </p:childTnLst>
                                </p:cTn>
                              </p:par>
                            </p:childTnLst>
                          </p:cTn>
                        </p:par>
                        <p:par>
                          <p:cTn id="232" fill="hold" nodeType="afterGroup">
                            <p:stCondLst>
                              <p:cond delay="8500"/>
                            </p:stCondLst>
                            <p:childTnLst>
                              <p:par>
                                <p:cTn id="233" presetID="22" presetClass="entr" presetSubtype="8" fill="hold" grpId="0" nodeType="afterEffect">
                                  <p:stCondLst>
                                    <p:cond delay="0"/>
                                  </p:stCondLst>
                                  <p:childTnLst>
                                    <p:set>
                                      <p:cBhvr>
                                        <p:cTn id="234" dur="1" fill="hold">
                                          <p:stCondLst>
                                            <p:cond delay="0"/>
                                          </p:stCondLst>
                                        </p:cTn>
                                        <p:tgtEl>
                                          <p:spTgt spid="137"/>
                                        </p:tgtEl>
                                        <p:attrNameLst>
                                          <p:attrName>style.visibility</p:attrName>
                                        </p:attrNameLst>
                                      </p:cBhvr>
                                      <p:to>
                                        <p:strVal val="visible"/>
                                      </p:to>
                                    </p:set>
                                    <p:animEffect transition="in" filter="wipe(left)">
                                      <p:cBhvr>
                                        <p:cTn id="235" dur="2000"/>
                                        <p:tgtEl>
                                          <p:spTgt spid="137"/>
                                        </p:tgtEl>
                                      </p:cBhvr>
                                    </p:animEffect>
                                  </p:childTnLst>
                                </p:cTn>
                              </p:par>
                              <p:par>
                                <p:cTn id="236" presetID="22" presetClass="entr" presetSubtype="8" fill="hold" grpId="0" nodeType="withEffect">
                                  <p:stCondLst>
                                    <p:cond delay="0"/>
                                  </p:stCondLst>
                                  <p:childTnLst>
                                    <p:set>
                                      <p:cBhvr>
                                        <p:cTn id="237" dur="1" fill="hold">
                                          <p:stCondLst>
                                            <p:cond delay="0"/>
                                          </p:stCondLst>
                                        </p:cTn>
                                        <p:tgtEl>
                                          <p:spTgt spid="138"/>
                                        </p:tgtEl>
                                        <p:attrNameLst>
                                          <p:attrName>style.visibility</p:attrName>
                                        </p:attrNameLst>
                                      </p:cBhvr>
                                      <p:to>
                                        <p:strVal val="visible"/>
                                      </p:to>
                                    </p:set>
                                    <p:animEffect transition="in" filter="wipe(left)">
                                      <p:cBhvr>
                                        <p:cTn id="238" dur="2000"/>
                                        <p:tgtEl>
                                          <p:spTgt spid="138"/>
                                        </p:tgtEl>
                                      </p:cBhvr>
                                    </p:animEffect>
                                  </p:childTnLst>
                                </p:cTn>
                              </p:par>
                            </p:childTnLst>
                          </p:cTn>
                        </p:par>
                        <p:par>
                          <p:cTn id="239" fill="hold" nodeType="afterGroup">
                            <p:stCondLst>
                              <p:cond delay="10500"/>
                            </p:stCondLst>
                            <p:childTnLst>
                              <p:par>
                                <p:cTn id="240" presetID="10" presetClass="exit" presetSubtype="0" fill="hold" grpId="1" nodeType="afterEffect">
                                  <p:stCondLst>
                                    <p:cond delay="500"/>
                                  </p:stCondLst>
                                  <p:childTnLst>
                                    <p:animEffect transition="out" filter="fade">
                                      <p:cBhvr>
                                        <p:cTn id="241" dur="500"/>
                                        <p:tgtEl>
                                          <p:spTgt spid="137"/>
                                        </p:tgtEl>
                                      </p:cBhvr>
                                    </p:animEffect>
                                    <p:set>
                                      <p:cBhvr>
                                        <p:cTn id="242" dur="1" fill="hold">
                                          <p:stCondLst>
                                            <p:cond delay="499"/>
                                          </p:stCondLst>
                                        </p:cTn>
                                        <p:tgtEl>
                                          <p:spTgt spid="137"/>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138"/>
                                        </p:tgtEl>
                                      </p:cBhvr>
                                    </p:animEffect>
                                    <p:set>
                                      <p:cBhvr>
                                        <p:cTn id="245" dur="1" fill="hold">
                                          <p:stCondLst>
                                            <p:cond delay="499"/>
                                          </p:stCondLst>
                                        </p:cTn>
                                        <p:tgtEl>
                                          <p:spTgt spid="138"/>
                                        </p:tgtEl>
                                        <p:attrNameLst>
                                          <p:attrName>style.visibility</p:attrName>
                                        </p:attrNameLst>
                                      </p:cBhvr>
                                      <p:to>
                                        <p:strVal val="hidden"/>
                                      </p:to>
                                    </p:set>
                                  </p:childTnLst>
                                </p:cTn>
                              </p:par>
                            </p:childTnLst>
                          </p:cTn>
                        </p:par>
                        <p:par>
                          <p:cTn id="246" fill="hold" nodeType="afterGroup">
                            <p:stCondLst>
                              <p:cond delay="11500"/>
                            </p:stCondLst>
                            <p:childTnLst>
                              <p:par>
                                <p:cTn id="247" presetID="22" presetClass="entr" presetSubtype="4" fill="hold" grpId="0" nodeType="afterEffect">
                                  <p:stCondLst>
                                    <p:cond delay="1000"/>
                                  </p:stCondLst>
                                  <p:childTnLst>
                                    <p:set>
                                      <p:cBhvr>
                                        <p:cTn id="248" dur="1" fill="hold">
                                          <p:stCondLst>
                                            <p:cond delay="0"/>
                                          </p:stCondLst>
                                        </p:cTn>
                                        <p:tgtEl>
                                          <p:spTgt spid="128"/>
                                        </p:tgtEl>
                                        <p:attrNameLst>
                                          <p:attrName>style.visibility</p:attrName>
                                        </p:attrNameLst>
                                      </p:cBhvr>
                                      <p:to>
                                        <p:strVal val="visible"/>
                                      </p:to>
                                    </p:set>
                                    <p:animEffect transition="in" filter="wipe(down)">
                                      <p:cBhvr>
                                        <p:cTn id="249" dur="500"/>
                                        <p:tgtEl>
                                          <p:spTgt spid="128"/>
                                        </p:tgtEl>
                                      </p:cBhvr>
                                    </p:animEffect>
                                  </p:childTnLst>
                                </p:cTn>
                              </p:par>
                            </p:childTnLst>
                          </p:cTn>
                        </p:par>
                        <p:par>
                          <p:cTn id="250" fill="hold" nodeType="afterGroup">
                            <p:stCondLst>
                              <p:cond delay="13000"/>
                            </p:stCondLst>
                            <p:childTnLst>
                              <p:par>
                                <p:cTn id="251" presetID="22" presetClass="entr" presetSubtype="8" fill="hold" grpId="0" nodeType="afterEffect">
                                  <p:stCondLst>
                                    <p:cond delay="500"/>
                                  </p:stCondLst>
                                  <p:childTnLst>
                                    <p:set>
                                      <p:cBhvr>
                                        <p:cTn id="252" dur="1" fill="hold">
                                          <p:stCondLst>
                                            <p:cond delay="0"/>
                                          </p:stCondLst>
                                        </p:cTn>
                                        <p:tgtEl>
                                          <p:spTgt spid="129"/>
                                        </p:tgtEl>
                                        <p:attrNameLst>
                                          <p:attrName>style.visibility</p:attrName>
                                        </p:attrNameLst>
                                      </p:cBhvr>
                                      <p:to>
                                        <p:strVal val="visible"/>
                                      </p:to>
                                    </p:set>
                                    <p:animEffect transition="in" filter="wipe(left)">
                                      <p:cBhvr>
                                        <p:cTn id="253" dur="2000"/>
                                        <p:tgtEl>
                                          <p:spTgt spid="129"/>
                                        </p:tgtEl>
                                      </p:cBhvr>
                                    </p:animEffect>
                                  </p:childTnLst>
                                </p:cTn>
                              </p:par>
                            </p:childTnLst>
                          </p:cTn>
                        </p:par>
                        <p:par>
                          <p:cTn id="254" fill="hold" nodeType="afterGroup">
                            <p:stCondLst>
                              <p:cond delay="15500"/>
                            </p:stCondLst>
                            <p:childTnLst>
                              <p:par>
                                <p:cTn id="255" presetID="10" presetClass="entr" presetSubtype="0" fill="hold" grpId="0" nodeType="afterEffect">
                                  <p:stCondLst>
                                    <p:cond delay="0"/>
                                  </p:stCondLst>
                                  <p:childTnLst>
                                    <p:set>
                                      <p:cBhvr>
                                        <p:cTn id="256" dur="1" fill="hold">
                                          <p:stCondLst>
                                            <p:cond delay="0"/>
                                          </p:stCondLst>
                                        </p:cTn>
                                        <p:tgtEl>
                                          <p:spTgt spid="70"/>
                                        </p:tgtEl>
                                        <p:attrNameLst>
                                          <p:attrName>style.visibility</p:attrName>
                                        </p:attrNameLst>
                                      </p:cBhvr>
                                      <p:to>
                                        <p:strVal val="visible"/>
                                      </p:to>
                                    </p:set>
                                    <p:animEffect transition="in" filter="fade">
                                      <p:cBhvr>
                                        <p:cTn id="257" dur="3000"/>
                                        <p:tgtEl>
                                          <p:spTgt spid="70"/>
                                        </p:tgtEl>
                                      </p:cBhvr>
                                    </p:animEffect>
                                  </p:childTnLst>
                                </p:cTn>
                              </p:par>
                            </p:childTnLst>
                          </p:cTn>
                        </p:par>
                        <p:par>
                          <p:cTn id="258" fill="hold" nodeType="afterGroup">
                            <p:stCondLst>
                              <p:cond delay="18500"/>
                            </p:stCondLst>
                            <p:childTnLst>
                              <p:par>
                                <p:cTn id="259" presetID="1" presetClass="entr" presetSubtype="0" fill="hold" nodeType="afterEffect">
                                  <p:stCondLst>
                                    <p:cond delay="0"/>
                                  </p:stCondLst>
                                  <p:childTnLst>
                                    <p:set>
                                      <p:cBhvr>
                                        <p:cTn id="260" dur="1" fill="hold">
                                          <p:stCondLst>
                                            <p:cond delay="0"/>
                                          </p:stCondLst>
                                        </p:cTn>
                                        <p:tgtEl>
                                          <p:spTgt spid="72"/>
                                        </p:tgtEl>
                                        <p:attrNameLst>
                                          <p:attrName>style.visibility</p:attrName>
                                        </p:attrNameLst>
                                      </p:cBhvr>
                                      <p:to>
                                        <p:strVal val="visible"/>
                                      </p:to>
                                    </p:se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16" presetClass="exit" presetSubtype="21" fill="hold" nodeType="clickEffect">
                                  <p:stCondLst>
                                    <p:cond delay="0"/>
                                  </p:stCondLst>
                                  <p:childTnLst>
                                    <p:animEffect transition="out" filter="barn(inVertical)">
                                      <p:cBhvr>
                                        <p:cTn id="264" dur="500"/>
                                        <p:tgtEl>
                                          <p:spTgt spid="72"/>
                                        </p:tgtEl>
                                      </p:cBhvr>
                                    </p:animEffect>
                                    <p:set>
                                      <p:cBhvr>
                                        <p:cTn id="265" dur="1" fill="hold">
                                          <p:stCondLst>
                                            <p:cond delay="499"/>
                                          </p:stCondLst>
                                        </p:cTn>
                                        <p:tgtEl>
                                          <p:spTgt spid="72"/>
                                        </p:tgtEl>
                                        <p:attrNameLst>
                                          <p:attrName>style.visibility</p:attrName>
                                        </p:attrNameLst>
                                      </p:cBhvr>
                                      <p:to>
                                        <p:strVal val="hidden"/>
                                      </p:to>
                                    </p:set>
                                  </p:childTnLst>
                                </p:cTn>
                              </p:par>
                            </p:childTnLst>
                          </p:cTn>
                        </p:par>
                        <p:par>
                          <p:cTn id="266" fill="hold" nodeType="afterGroup">
                            <p:stCondLst>
                              <p:cond delay="500"/>
                            </p:stCondLst>
                            <p:childTnLst>
                              <p:par>
                                <p:cTn id="267" presetID="10" presetClass="exit" presetSubtype="0" fill="hold" grpId="1" nodeType="afterEffect">
                                  <p:stCondLst>
                                    <p:cond delay="0"/>
                                  </p:stCondLst>
                                  <p:childTnLst>
                                    <p:animEffect transition="out" filter="fade">
                                      <p:cBhvr>
                                        <p:cTn id="268" dur="3000"/>
                                        <p:tgtEl>
                                          <p:spTgt spid="70"/>
                                        </p:tgtEl>
                                      </p:cBhvr>
                                    </p:animEffect>
                                    <p:set>
                                      <p:cBhvr>
                                        <p:cTn id="269" dur="1" fill="hold">
                                          <p:stCondLst>
                                            <p:cond delay="2999"/>
                                          </p:stCondLst>
                                        </p:cTn>
                                        <p:tgtEl>
                                          <p:spTgt spid="70"/>
                                        </p:tgtEl>
                                        <p:attrNameLst>
                                          <p:attrName>style.visibility</p:attrName>
                                        </p:attrNameLst>
                                      </p:cBhvr>
                                      <p:to>
                                        <p:strVal val="hidden"/>
                                      </p:to>
                                    </p:set>
                                  </p:childTnLst>
                                </p:cTn>
                              </p:par>
                            </p:childTnLst>
                          </p:cTn>
                        </p:par>
                        <p:par>
                          <p:cTn id="270" fill="hold" nodeType="afterGroup">
                            <p:stCondLst>
                              <p:cond delay="3500"/>
                            </p:stCondLst>
                            <p:childTnLst>
                              <p:par>
                                <p:cTn id="271" presetID="1" presetClass="entr" presetSubtype="0" fill="hold" nodeType="afterEffect">
                                  <p:stCondLst>
                                    <p:cond delay="0"/>
                                  </p:stCondLst>
                                  <p:childTnLst>
                                    <p:set>
                                      <p:cBhvr>
                                        <p:cTn id="27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104" grpId="0"/>
      <p:bldP spid="105" grpId="0" animBg="1"/>
      <p:bldP spid="106" grpId="0" animBg="1"/>
      <p:bldP spid="106" grpId="1" animBg="1"/>
      <p:bldP spid="107" grpId="0"/>
      <p:bldP spid="108" grpId="0" animBg="1"/>
      <p:bldP spid="108" grpId="1" animBg="1"/>
      <p:bldP spid="109" grpId="0" animBg="1"/>
      <p:bldP spid="110" grpId="0" animBg="1"/>
      <p:bldP spid="110" grpId="1" animBg="1"/>
      <p:bldP spid="111" grpId="0" animBg="1"/>
      <p:bldP spid="111" grpId="1" animBg="1"/>
      <p:bldP spid="112" grpId="0" animBg="1"/>
      <p:bldP spid="112" grpId="1" animBg="1"/>
      <p:bldP spid="113" grpId="0"/>
      <p:bldP spid="114" grpId="0" animBg="1"/>
      <p:bldP spid="115" grpId="0" animBg="1"/>
      <p:bldP spid="115" grpId="1" animBg="1"/>
      <p:bldP spid="116" grpId="0"/>
      <p:bldP spid="117" grpId="0" animBg="1"/>
      <p:bldP spid="117" grpId="1" animBg="1"/>
      <p:bldP spid="118" grpId="0" animBg="1"/>
      <p:bldP spid="118" grpId="1" animBg="1"/>
      <p:bldP spid="119" grpId="0" animBg="1"/>
      <p:bldP spid="120" grpId="0"/>
      <p:bldP spid="121" grpId="0" animBg="1"/>
      <p:bldP spid="122" grpId="0" animBg="1"/>
      <p:bldP spid="122" grpId="1" animBg="1"/>
      <p:bldP spid="123" grpId="0" animBg="1"/>
      <p:bldP spid="125" grpId="0" animBg="1"/>
      <p:bldP spid="125" grpId="1" animBg="1"/>
      <p:bldP spid="126" grpId="0" animBg="1"/>
      <p:bldP spid="127" grpId="0"/>
      <p:bldP spid="128" grpId="0" animBg="1"/>
      <p:bldP spid="129" grpId="0"/>
      <p:bldP spid="134" grpId="0" animBg="1"/>
      <p:bldP spid="134" grpId="1" animBg="1"/>
      <p:bldP spid="137" grpId="0" animBg="1"/>
      <p:bldP spid="137" grpId="1" animBg="1"/>
      <p:bldP spid="138" grpId="0" animBg="1"/>
      <p:bldP spid="138" grpId="1" animBg="1"/>
      <p:bldP spid="70" grpId="0" animBg="1"/>
      <p:bldP spid="7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Text Box 4"/>
          <p:cNvSpPr txBox="1">
            <a:spLocks noChangeArrowheads="1"/>
          </p:cNvSpPr>
          <p:nvPr/>
        </p:nvSpPr>
        <p:spPr bwMode="auto">
          <a:xfrm>
            <a:off x="657225" y="1797050"/>
            <a:ext cx="409575" cy="336550"/>
          </a:xfrm>
          <a:prstGeom prst="rect">
            <a:avLst/>
          </a:prstGeom>
          <a:noFill/>
          <a:ln w="9525">
            <a:noFill/>
            <a:miter lim="800000"/>
            <a:headEnd/>
            <a:tailEnd/>
          </a:ln>
        </p:spPr>
        <p:txBody>
          <a:bodyPr wrap="none">
            <a:spAutoFit/>
          </a:bodyPr>
          <a:lstStyle/>
          <a:p>
            <a:r>
              <a:rPr lang="en-US" sz="1600"/>
              <a:t>11</a:t>
            </a:r>
          </a:p>
        </p:txBody>
      </p:sp>
      <p:sp>
        <p:nvSpPr>
          <p:cNvPr id="10244" name="Text Box 5"/>
          <p:cNvSpPr txBox="1">
            <a:spLocks noChangeArrowheads="1"/>
          </p:cNvSpPr>
          <p:nvPr/>
        </p:nvSpPr>
        <p:spPr bwMode="auto">
          <a:xfrm>
            <a:off x="657225" y="2178050"/>
            <a:ext cx="296863" cy="336550"/>
          </a:xfrm>
          <a:prstGeom prst="rect">
            <a:avLst/>
          </a:prstGeom>
          <a:noFill/>
          <a:ln w="9525">
            <a:noFill/>
            <a:miter lim="800000"/>
            <a:headEnd/>
            <a:tailEnd/>
          </a:ln>
        </p:spPr>
        <p:txBody>
          <a:bodyPr wrap="none">
            <a:spAutoFit/>
          </a:bodyPr>
          <a:lstStyle/>
          <a:p>
            <a:r>
              <a:rPr lang="en-US" sz="1600"/>
              <a:t>4</a:t>
            </a:r>
          </a:p>
        </p:txBody>
      </p:sp>
      <p:sp>
        <p:nvSpPr>
          <p:cNvPr id="10245" name="Text Box 6"/>
          <p:cNvSpPr txBox="1">
            <a:spLocks noChangeArrowheads="1"/>
          </p:cNvSpPr>
          <p:nvPr/>
        </p:nvSpPr>
        <p:spPr bwMode="auto">
          <a:xfrm>
            <a:off x="657225" y="2559050"/>
            <a:ext cx="398463" cy="336550"/>
          </a:xfrm>
          <a:prstGeom prst="rect">
            <a:avLst/>
          </a:prstGeom>
          <a:noFill/>
          <a:ln w="9525">
            <a:noFill/>
            <a:miter lim="800000"/>
            <a:headEnd/>
            <a:tailEnd/>
          </a:ln>
        </p:spPr>
        <p:txBody>
          <a:bodyPr wrap="none">
            <a:spAutoFit/>
          </a:bodyPr>
          <a:lstStyle/>
          <a:p>
            <a:r>
              <a:rPr lang="en-US" sz="1600"/>
              <a:t>2c</a:t>
            </a:r>
          </a:p>
        </p:txBody>
      </p:sp>
      <p:sp>
        <p:nvSpPr>
          <p:cNvPr id="10246" name="Text Box 7"/>
          <p:cNvSpPr txBox="1">
            <a:spLocks noChangeArrowheads="1"/>
          </p:cNvSpPr>
          <p:nvPr/>
        </p:nvSpPr>
        <p:spPr bwMode="auto">
          <a:xfrm>
            <a:off x="657225" y="2895600"/>
            <a:ext cx="296863" cy="336550"/>
          </a:xfrm>
          <a:prstGeom prst="rect">
            <a:avLst/>
          </a:prstGeom>
          <a:noFill/>
          <a:ln w="9525">
            <a:noFill/>
            <a:miter lim="800000"/>
            <a:headEnd/>
            <a:tailEnd/>
          </a:ln>
        </p:spPr>
        <p:txBody>
          <a:bodyPr wrap="none">
            <a:spAutoFit/>
          </a:bodyPr>
          <a:lstStyle/>
          <a:p>
            <a:r>
              <a:rPr lang="en-US" sz="1600"/>
              <a:t>8</a:t>
            </a:r>
          </a:p>
        </p:txBody>
      </p:sp>
      <p:sp>
        <p:nvSpPr>
          <p:cNvPr id="10247" name="Text Box 8"/>
          <p:cNvSpPr txBox="1">
            <a:spLocks noChangeArrowheads="1"/>
          </p:cNvSpPr>
          <p:nvPr/>
        </p:nvSpPr>
        <p:spPr bwMode="auto">
          <a:xfrm>
            <a:off x="657225" y="3244850"/>
            <a:ext cx="296863" cy="336550"/>
          </a:xfrm>
          <a:prstGeom prst="rect">
            <a:avLst/>
          </a:prstGeom>
          <a:noFill/>
          <a:ln w="9525">
            <a:noFill/>
            <a:miter lim="800000"/>
            <a:headEnd/>
            <a:tailEnd/>
          </a:ln>
        </p:spPr>
        <p:txBody>
          <a:bodyPr wrap="none">
            <a:spAutoFit/>
          </a:bodyPr>
          <a:lstStyle/>
          <a:p>
            <a:r>
              <a:rPr lang="en-US" sz="1600"/>
              <a:t>3</a:t>
            </a:r>
          </a:p>
        </p:txBody>
      </p:sp>
      <p:sp>
        <p:nvSpPr>
          <p:cNvPr id="10248" name="Text Box 9"/>
          <p:cNvSpPr txBox="1">
            <a:spLocks noChangeArrowheads="1"/>
          </p:cNvSpPr>
          <p:nvPr/>
        </p:nvSpPr>
        <p:spPr bwMode="auto">
          <a:xfrm>
            <a:off x="657225" y="3549650"/>
            <a:ext cx="296863" cy="336550"/>
          </a:xfrm>
          <a:prstGeom prst="rect">
            <a:avLst/>
          </a:prstGeom>
          <a:noFill/>
          <a:ln w="9525">
            <a:noFill/>
            <a:miter lim="800000"/>
            <a:headEnd/>
            <a:tailEnd/>
          </a:ln>
        </p:spPr>
        <p:txBody>
          <a:bodyPr wrap="none">
            <a:spAutoFit/>
          </a:bodyPr>
          <a:lstStyle/>
          <a:p>
            <a:r>
              <a:rPr lang="en-US" sz="1600"/>
              <a:t>5</a:t>
            </a:r>
          </a:p>
        </p:txBody>
      </p:sp>
      <p:sp>
        <p:nvSpPr>
          <p:cNvPr id="10249" name="Text Box 10"/>
          <p:cNvSpPr txBox="1">
            <a:spLocks noChangeArrowheads="1"/>
          </p:cNvSpPr>
          <p:nvPr/>
        </p:nvSpPr>
        <p:spPr bwMode="auto">
          <a:xfrm>
            <a:off x="3400425" y="1035050"/>
            <a:ext cx="296863" cy="336550"/>
          </a:xfrm>
          <a:prstGeom prst="rect">
            <a:avLst/>
          </a:prstGeom>
          <a:noFill/>
          <a:ln w="9525">
            <a:noFill/>
            <a:miter lim="800000"/>
            <a:headEnd/>
            <a:tailEnd/>
          </a:ln>
        </p:spPr>
        <p:txBody>
          <a:bodyPr wrap="none">
            <a:spAutoFit/>
          </a:bodyPr>
          <a:lstStyle/>
          <a:p>
            <a:r>
              <a:rPr lang="en-US" sz="1600"/>
              <a:t>6</a:t>
            </a:r>
          </a:p>
        </p:txBody>
      </p:sp>
      <p:sp>
        <p:nvSpPr>
          <p:cNvPr id="10250" name="Text Box 11"/>
          <p:cNvSpPr txBox="1">
            <a:spLocks noChangeArrowheads="1"/>
          </p:cNvSpPr>
          <p:nvPr/>
        </p:nvSpPr>
        <p:spPr bwMode="auto">
          <a:xfrm>
            <a:off x="1447800" y="1066800"/>
            <a:ext cx="509588" cy="276225"/>
          </a:xfrm>
          <a:prstGeom prst="rect">
            <a:avLst/>
          </a:prstGeom>
          <a:noFill/>
          <a:ln w="9525">
            <a:noFill/>
            <a:miter lim="800000"/>
            <a:headEnd/>
            <a:tailEnd/>
          </a:ln>
        </p:spPr>
        <p:txBody>
          <a:bodyPr wrap="none">
            <a:spAutoFit/>
          </a:bodyPr>
          <a:lstStyle/>
          <a:p>
            <a:r>
              <a:rPr lang="en-US" sz="1200" b="1"/>
              <a:t>OLA</a:t>
            </a:r>
          </a:p>
        </p:txBody>
      </p:sp>
      <p:sp>
        <p:nvSpPr>
          <p:cNvPr id="10251" name="Text Box 12"/>
          <p:cNvSpPr txBox="1">
            <a:spLocks noChangeArrowheads="1"/>
          </p:cNvSpPr>
          <p:nvPr/>
        </p:nvSpPr>
        <p:spPr bwMode="auto">
          <a:xfrm>
            <a:off x="6445250" y="1066800"/>
            <a:ext cx="876300" cy="276225"/>
          </a:xfrm>
          <a:prstGeom prst="rect">
            <a:avLst/>
          </a:prstGeom>
          <a:noFill/>
          <a:ln w="9525">
            <a:noFill/>
            <a:miter lim="800000"/>
            <a:headEnd/>
            <a:tailEnd/>
          </a:ln>
        </p:spPr>
        <p:txBody>
          <a:bodyPr wrap="none">
            <a:spAutoFit/>
          </a:bodyPr>
          <a:lstStyle/>
          <a:p>
            <a:r>
              <a:rPr lang="en-US" sz="1200" b="1"/>
              <a:t>NEWNAN</a:t>
            </a:r>
          </a:p>
        </p:txBody>
      </p:sp>
      <p:sp>
        <p:nvSpPr>
          <p:cNvPr id="10252" name="Text Box 13"/>
          <p:cNvSpPr txBox="1">
            <a:spLocks noChangeArrowheads="1"/>
          </p:cNvSpPr>
          <p:nvPr/>
        </p:nvSpPr>
        <p:spPr bwMode="auto">
          <a:xfrm>
            <a:off x="5686425" y="1828800"/>
            <a:ext cx="296863" cy="336550"/>
          </a:xfrm>
          <a:prstGeom prst="rect">
            <a:avLst/>
          </a:prstGeom>
          <a:noFill/>
          <a:ln w="9525">
            <a:noFill/>
            <a:miter lim="800000"/>
            <a:headEnd/>
            <a:tailEnd/>
          </a:ln>
        </p:spPr>
        <p:txBody>
          <a:bodyPr wrap="none">
            <a:spAutoFit/>
          </a:bodyPr>
          <a:lstStyle/>
          <a:p>
            <a:r>
              <a:rPr lang="en-US" sz="1600"/>
              <a:t>5</a:t>
            </a:r>
          </a:p>
        </p:txBody>
      </p:sp>
      <p:sp>
        <p:nvSpPr>
          <p:cNvPr id="10253" name="Text Box 14"/>
          <p:cNvSpPr txBox="1">
            <a:spLocks noChangeArrowheads="1"/>
          </p:cNvSpPr>
          <p:nvPr/>
        </p:nvSpPr>
        <p:spPr bwMode="auto">
          <a:xfrm>
            <a:off x="5686425" y="2178050"/>
            <a:ext cx="296863" cy="336550"/>
          </a:xfrm>
          <a:prstGeom prst="rect">
            <a:avLst/>
          </a:prstGeom>
          <a:noFill/>
          <a:ln w="9525">
            <a:noFill/>
            <a:miter lim="800000"/>
            <a:headEnd/>
            <a:tailEnd/>
          </a:ln>
        </p:spPr>
        <p:txBody>
          <a:bodyPr wrap="none">
            <a:spAutoFit/>
          </a:bodyPr>
          <a:lstStyle/>
          <a:p>
            <a:r>
              <a:rPr lang="en-US" sz="1600"/>
              <a:t>1</a:t>
            </a:r>
          </a:p>
        </p:txBody>
      </p:sp>
      <p:sp>
        <p:nvSpPr>
          <p:cNvPr id="10254" name="Text Box 15"/>
          <p:cNvSpPr txBox="1">
            <a:spLocks noChangeArrowheads="1"/>
          </p:cNvSpPr>
          <p:nvPr/>
        </p:nvSpPr>
        <p:spPr bwMode="auto">
          <a:xfrm>
            <a:off x="5686425" y="2559050"/>
            <a:ext cx="296863" cy="336550"/>
          </a:xfrm>
          <a:prstGeom prst="rect">
            <a:avLst/>
          </a:prstGeom>
          <a:noFill/>
          <a:ln w="9525">
            <a:noFill/>
            <a:miter lim="800000"/>
            <a:headEnd/>
            <a:tailEnd/>
          </a:ln>
        </p:spPr>
        <p:txBody>
          <a:bodyPr wrap="none">
            <a:spAutoFit/>
          </a:bodyPr>
          <a:lstStyle/>
          <a:p>
            <a:r>
              <a:rPr lang="en-US" sz="1600"/>
              <a:t>9</a:t>
            </a:r>
          </a:p>
        </p:txBody>
      </p:sp>
      <p:sp>
        <p:nvSpPr>
          <p:cNvPr id="10255" name="Text Box 16"/>
          <p:cNvSpPr txBox="1">
            <a:spLocks noChangeArrowheads="1"/>
          </p:cNvSpPr>
          <p:nvPr/>
        </p:nvSpPr>
        <p:spPr bwMode="auto">
          <a:xfrm>
            <a:off x="5686425" y="2863850"/>
            <a:ext cx="296863" cy="336550"/>
          </a:xfrm>
          <a:prstGeom prst="rect">
            <a:avLst/>
          </a:prstGeom>
          <a:noFill/>
          <a:ln w="9525">
            <a:noFill/>
            <a:miter lim="800000"/>
            <a:headEnd/>
            <a:tailEnd/>
          </a:ln>
        </p:spPr>
        <p:txBody>
          <a:bodyPr wrap="none">
            <a:spAutoFit/>
          </a:bodyPr>
          <a:lstStyle/>
          <a:p>
            <a:r>
              <a:rPr lang="en-US" sz="1600"/>
              <a:t>6</a:t>
            </a:r>
          </a:p>
        </p:txBody>
      </p:sp>
      <p:sp>
        <p:nvSpPr>
          <p:cNvPr id="10256" name="Text Box 17"/>
          <p:cNvSpPr txBox="1">
            <a:spLocks noChangeArrowheads="1"/>
          </p:cNvSpPr>
          <p:nvPr/>
        </p:nvSpPr>
        <p:spPr bwMode="auto">
          <a:xfrm>
            <a:off x="5686425" y="3244850"/>
            <a:ext cx="296863" cy="336550"/>
          </a:xfrm>
          <a:prstGeom prst="rect">
            <a:avLst/>
          </a:prstGeom>
          <a:noFill/>
          <a:ln w="9525">
            <a:noFill/>
            <a:miter lim="800000"/>
            <a:headEnd/>
            <a:tailEnd/>
          </a:ln>
        </p:spPr>
        <p:txBody>
          <a:bodyPr wrap="none">
            <a:spAutoFit/>
          </a:bodyPr>
          <a:lstStyle/>
          <a:p>
            <a:r>
              <a:rPr lang="en-US" sz="1600"/>
              <a:t>4</a:t>
            </a:r>
          </a:p>
        </p:txBody>
      </p:sp>
      <p:sp>
        <p:nvSpPr>
          <p:cNvPr id="10257" name="Text Box 18"/>
          <p:cNvSpPr txBox="1">
            <a:spLocks noChangeArrowheads="1"/>
          </p:cNvSpPr>
          <p:nvPr/>
        </p:nvSpPr>
        <p:spPr bwMode="auto">
          <a:xfrm>
            <a:off x="5686425" y="3549650"/>
            <a:ext cx="398463" cy="336550"/>
          </a:xfrm>
          <a:prstGeom prst="rect">
            <a:avLst/>
          </a:prstGeom>
          <a:noFill/>
          <a:ln w="9525">
            <a:noFill/>
            <a:miter lim="800000"/>
            <a:headEnd/>
            <a:tailEnd/>
          </a:ln>
        </p:spPr>
        <p:txBody>
          <a:bodyPr wrap="none">
            <a:spAutoFit/>
          </a:bodyPr>
          <a:lstStyle/>
          <a:p>
            <a:r>
              <a:rPr lang="en-US" sz="1600"/>
              <a:t>8c</a:t>
            </a:r>
          </a:p>
        </p:txBody>
      </p:sp>
      <p:sp>
        <p:nvSpPr>
          <p:cNvPr id="10258" name="Text Box 19"/>
          <p:cNvSpPr txBox="1">
            <a:spLocks noChangeArrowheads="1"/>
          </p:cNvSpPr>
          <p:nvPr/>
        </p:nvSpPr>
        <p:spPr bwMode="auto">
          <a:xfrm>
            <a:off x="8534400" y="1035050"/>
            <a:ext cx="409575" cy="336550"/>
          </a:xfrm>
          <a:prstGeom prst="rect">
            <a:avLst/>
          </a:prstGeom>
          <a:noFill/>
          <a:ln w="9525">
            <a:noFill/>
            <a:miter lim="800000"/>
            <a:headEnd/>
            <a:tailEnd/>
          </a:ln>
        </p:spPr>
        <p:txBody>
          <a:bodyPr wrap="none">
            <a:spAutoFit/>
          </a:bodyPr>
          <a:lstStyle/>
          <a:p>
            <a:r>
              <a:rPr lang="en-US" sz="1600"/>
              <a:t>13</a:t>
            </a:r>
          </a:p>
        </p:txBody>
      </p:sp>
      <p:sp>
        <p:nvSpPr>
          <p:cNvPr id="35860" name="Rectangle 20"/>
          <p:cNvSpPr>
            <a:spLocks noChangeArrowheads="1"/>
          </p:cNvSpPr>
          <p:nvPr/>
        </p:nvSpPr>
        <p:spPr bwMode="auto">
          <a:xfrm>
            <a:off x="0" y="39624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Newnan’s libero replaces #5 to serve.</a:t>
            </a:r>
            <a:endParaRPr lang="en-US" sz="4400">
              <a:solidFill>
                <a:schemeClr val="tx2"/>
              </a:solidFill>
            </a:endParaRPr>
          </a:p>
        </p:txBody>
      </p:sp>
      <p:sp>
        <p:nvSpPr>
          <p:cNvPr id="35864" name="Line 24"/>
          <p:cNvSpPr>
            <a:spLocks noChangeShapeType="1"/>
          </p:cNvSpPr>
          <p:nvPr/>
        </p:nvSpPr>
        <p:spPr bwMode="auto">
          <a:xfrm flipV="1">
            <a:off x="5715000" y="1905000"/>
            <a:ext cx="228600" cy="195263"/>
          </a:xfrm>
          <a:prstGeom prst="line">
            <a:avLst/>
          </a:prstGeom>
          <a:noFill/>
          <a:ln w="25400">
            <a:solidFill>
              <a:schemeClr val="tx1"/>
            </a:solidFill>
            <a:round/>
            <a:headEnd/>
            <a:tailEnd/>
          </a:ln>
        </p:spPr>
        <p:txBody>
          <a:bodyPr/>
          <a:lstStyle/>
          <a:p>
            <a:endParaRPr lang="en-US"/>
          </a:p>
        </p:txBody>
      </p:sp>
      <p:sp>
        <p:nvSpPr>
          <p:cNvPr id="35865" name="Text Box 25"/>
          <p:cNvSpPr txBox="1">
            <a:spLocks noChangeArrowheads="1"/>
          </p:cNvSpPr>
          <p:nvPr/>
        </p:nvSpPr>
        <p:spPr bwMode="auto">
          <a:xfrm rot="10800000" flipV="1">
            <a:off x="6096000" y="1828800"/>
            <a:ext cx="296863" cy="336550"/>
          </a:xfrm>
          <a:prstGeom prst="rect">
            <a:avLst/>
          </a:prstGeom>
          <a:noFill/>
          <a:ln w="9525">
            <a:noFill/>
            <a:miter lim="800000"/>
            <a:headEnd/>
            <a:tailEnd/>
          </a:ln>
        </p:spPr>
        <p:txBody>
          <a:bodyPr>
            <a:spAutoFit/>
          </a:bodyPr>
          <a:lstStyle/>
          <a:p>
            <a:r>
              <a:rPr lang="en-US" sz="1600"/>
              <a:t>L</a:t>
            </a:r>
          </a:p>
        </p:txBody>
      </p:sp>
      <p:sp>
        <p:nvSpPr>
          <p:cNvPr id="35869" name="Rectangle 29"/>
          <p:cNvSpPr>
            <a:spLocks noChangeArrowheads="1"/>
          </p:cNvSpPr>
          <p:nvPr/>
        </p:nvSpPr>
        <p:spPr bwMode="auto">
          <a:xfrm>
            <a:off x="0" y="2438400"/>
            <a:ext cx="9144000" cy="3276600"/>
          </a:xfrm>
          <a:prstGeom prst="rect">
            <a:avLst/>
          </a:prstGeom>
          <a:solidFill>
            <a:srgbClr val="FFFFCC"/>
          </a:solidFill>
          <a:ln w="9525">
            <a:noFill/>
            <a:miter lim="800000"/>
            <a:headEnd/>
            <a:tailEnd/>
          </a:ln>
        </p:spPr>
        <p:txBody>
          <a:bodyPr anchor="ctr"/>
          <a:lstStyle/>
          <a:p>
            <a:pPr algn="ctr"/>
            <a:r>
              <a:rPr lang="en-US" sz="2600">
                <a:solidFill>
                  <a:srgbClr val="33CC33"/>
                </a:solidFill>
              </a:rPr>
              <a:t>In addition to recording the libero exchanges, the Libero Tracker must note the serving position of the libero to help ensure that the libero only serves in one position in each game.  When a libero contacts the ball to serve, a triangle is written around the corresponding Roman numeral in the “Serving Order” column to note the only service order where the libero can serve for the remainder of the game.</a:t>
            </a:r>
            <a:r>
              <a:rPr lang="en-US" sz="2800">
                <a:solidFill>
                  <a:srgbClr val="FF5050"/>
                </a:solidFill>
              </a:rPr>
              <a:t> </a:t>
            </a:r>
            <a:endParaRPr lang="en-US" sz="4400">
              <a:solidFill>
                <a:schemeClr val="tx2"/>
              </a:solidFill>
            </a:endParaRPr>
          </a:p>
        </p:txBody>
      </p:sp>
      <p:sp>
        <p:nvSpPr>
          <p:cNvPr id="35870" name="Line 30"/>
          <p:cNvSpPr>
            <a:spLocks noChangeShapeType="1"/>
          </p:cNvSpPr>
          <p:nvPr/>
        </p:nvSpPr>
        <p:spPr bwMode="auto">
          <a:xfrm flipV="1">
            <a:off x="5257800" y="1828800"/>
            <a:ext cx="152400" cy="228600"/>
          </a:xfrm>
          <a:prstGeom prst="line">
            <a:avLst/>
          </a:prstGeom>
          <a:noFill/>
          <a:ln w="9525">
            <a:solidFill>
              <a:schemeClr val="tx1"/>
            </a:solidFill>
            <a:round/>
            <a:headEnd/>
            <a:tailEnd/>
          </a:ln>
        </p:spPr>
        <p:txBody>
          <a:bodyPr/>
          <a:lstStyle/>
          <a:p>
            <a:endParaRPr lang="en-US"/>
          </a:p>
        </p:txBody>
      </p:sp>
      <p:sp>
        <p:nvSpPr>
          <p:cNvPr id="35871" name="Line 31"/>
          <p:cNvSpPr>
            <a:spLocks noChangeShapeType="1"/>
          </p:cNvSpPr>
          <p:nvPr/>
        </p:nvSpPr>
        <p:spPr bwMode="auto">
          <a:xfrm>
            <a:off x="5410200" y="1828800"/>
            <a:ext cx="152400" cy="228600"/>
          </a:xfrm>
          <a:prstGeom prst="line">
            <a:avLst/>
          </a:prstGeom>
          <a:noFill/>
          <a:ln w="9525">
            <a:solidFill>
              <a:schemeClr val="tx1"/>
            </a:solidFill>
            <a:round/>
            <a:headEnd/>
            <a:tailEnd/>
          </a:ln>
        </p:spPr>
        <p:txBody>
          <a:bodyPr/>
          <a:lstStyle/>
          <a:p>
            <a:endParaRPr lang="en-US"/>
          </a:p>
        </p:txBody>
      </p:sp>
      <p:sp>
        <p:nvSpPr>
          <p:cNvPr id="35872" name="Line 32"/>
          <p:cNvSpPr>
            <a:spLocks noChangeShapeType="1"/>
          </p:cNvSpPr>
          <p:nvPr/>
        </p:nvSpPr>
        <p:spPr bwMode="auto">
          <a:xfrm>
            <a:off x="5257800" y="2057400"/>
            <a:ext cx="304800" cy="0"/>
          </a:xfrm>
          <a:prstGeom prst="line">
            <a:avLst/>
          </a:prstGeom>
          <a:noFill/>
          <a:ln w="9525">
            <a:solidFill>
              <a:schemeClr val="tx1"/>
            </a:solidFill>
            <a:round/>
            <a:headEnd/>
            <a:tailEnd/>
          </a:ln>
        </p:spPr>
        <p:txBody>
          <a:bodyPr/>
          <a:lstStyle/>
          <a:p>
            <a:endParaRPr lang="en-US"/>
          </a:p>
        </p:txBody>
      </p:sp>
      <p:pic>
        <p:nvPicPr>
          <p:cNvPr id="28" name="Picture 33" descr="C:\Users\steve\AppData\Local\Microsoft\Windows\Temporary Internet Files\Content.IE5\Y24QDY76\MC900437044[1].png"/>
          <p:cNvPicPr>
            <a:picLocks noChangeAspect="1" noChangeArrowheads="1"/>
          </p:cNvPicPr>
          <p:nvPr/>
        </p:nvPicPr>
        <p:blipFill>
          <a:blip r:embed="rId4" cstate="print"/>
          <a:srcRect/>
          <a:stretch>
            <a:fillRect/>
          </a:stretch>
        </p:blipFill>
        <p:spPr bwMode="auto">
          <a:xfrm>
            <a:off x="4143375"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60"/>
                                        </p:tgtEl>
                                        <p:attrNameLst>
                                          <p:attrName>style.visibility</p:attrName>
                                        </p:attrNameLst>
                                      </p:cBhvr>
                                      <p:to>
                                        <p:strVal val="visible"/>
                                      </p:to>
                                    </p:set>
                                    <p:animEffect transition="in" filter="fade">
                                      <p:cBhvr>
                                        <p:cTn id="7" dur="1000"/>
                                        <p:tgtEl>
                                          <p:spTgt spid="35860"/>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35860"/>
                                        </p:tgtEl>
                                      </p:cBhvr>
                                    </p:animEffect>
                                    <p:set>
                                      <p:cBhvr>
                                        <p:cTn id="19" dur="1" fill="hold">
                                          <p:stCondLst>
                                            <p:cond delay="999"/>
                                          </p:stCondLst>
                                        </p:cTn>
                                        <p:tgtEl>
                                          <p:spTgt spid="35860"/>
                                        </p:tgtEl>
                                        <p:attrNameLst>
                                          <p:attrName>style.visibility</p:attrName>
                                        </p:attrNameLst>
                                      </p:cBhvr>
                                      <p:to>
                                        <p:strVal val="hidden"/>
                                      </p:to>
                                    </p:set>
                                  </p:childTnLst>
                                </p:cTn>
                              </p:par>
                            </p:childTnLst>
                          </p:cTn>
                        </p:par>
                        <p:par>
                          <p:cTn id="20" fill="hold" nodeType="afterGroup">
                            <p:stCondLst>
                              <p:cond delay="1500"/>
                            </p:stCondLst>
                            <p:childTnLst>
                              <p:par>
                                <p:cTn id="21" presetID="22" presetClass="entr" presetSubtype="4" fill="hold" grpId="0" nodeType="afterEffect">
                                  <p:stCondLst>
                                    <p:cond delay="500"/>
                                  </p:stCondLst>
                                  <p:childTnLst>
                                    <p:set>
                                      <p:cBhvr>
                                        <p:cTn id="22" dur="1" fill="hold">
                                          <p:stCondLst>
                                            <p:cond delay="0"/>
                                          </p:stCondLst>
                                        </p:cTn>
                                        <p:tgtEl>
                                          <p:spTgt spid="35864"/>
                                        </p:tgtEl>
                                        <p:attrNameLst>
                                          <p:attrName>style.visibility</p:attrName>
                                        </p:attrNameLst>
                                      </p:cBhvr>
                                      <p:to>
                                        <p:strVal val="visible"/>
                                      </p:to>
                                    </p:set>
                                    <p:animEffect transition="in" filter="wipe(down)">
                                      <p:cBhvr>
                                        <p:cTn id="23" dur="2000"/>
                                        <p:tgtEl>
                                          <p:spTgt spid="35864"/>
                                        </p:tgtEl>
                                      </p:cBhvr>
                                    </p:animEffect>
                                  </p:childTnLst>
                                </p:cTn>
                              </p:par>
                            </p:childTnLst>
                          </p:cTn>
                        </p:par>
                        <p:par>
                          <p:cTn id="24" fill="hold" nodeType="afterGroup">
                            <p:stCondLst>
                              <p:cond delay="4000"/>
                            </p:stCondLst>
                            <p:childTnLst>
                              <p:par>
                                <p:cTn id="25" presetID="22" presetClass="entr" presetSubtype="8" fill="hold" grpId="0" nodeType="afterEffect">
                                  <p:stCondLst>
                                    <p:cond delay="500"/>
                                  </p:stCondLst>
                                  <p:childTnLst>
                                    <p:set>
                                      <p:cBhvr>
                                        <p:cTn id="26" dur="1" fill="hold">
                                          <p:stCondLst>
                                            <p:cond delay="0"/>
                                          </p:stCondLst>
                                        </p:cTn>
                                        <p:tgtEl>
                                          <p:spTgt spid="35865"/>
                                        </p:tgtEl>
                                        <p:attrNameLst>
                                          <p:attrName>style.visibility</p:attrName>
                                        </p:attrNameLst>
                                      </p:cBhvr>
                                      <p:to>
                                        <p:strVal val="visible"/>
                                      </p:to>
                                    </p:set>
                                    <p:animEffect transition="in" filter="wipe(left)">
                                      <p:cBhvr>
                                        <p:cTn id="27" dur="2000"/>
                                        <p:tgtEl>
                                          <p:spTgt spid="35865"/>
                                        </p:tgtEl>
                                      </p:cBhvr>
                                    </p:animEffect>
                                  </p:childTnLst>
                                </p:cTn>
                              </p:par>
                            </p:childTnLst>
                          </p:cTn>
                        </p:par>
                        <p:par>
                          <p:cTn id="28" fill="hold" nodeType="afterGroup">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35869"/>
                                        </p:tgtEl>
                                        <p:attrNameLst>
                                          <p:attrName>style.visibility</p:attrName>
                                        </p:attrNameLst>
                                      </p:cBhvr>
                                      <p:to>
                                        <p:strVal val="visible"/>
                                      </p:to>
                                    </p:set>
                                    <p:animEffect transition="in" filter="fade">
                                      <p:cBhvr>
                                        <p:cTn id="31" dur="1000"/>
                                        <p:tgtEl>
                                          <p:spTgt spid="35869"/>
                                        </p:tgtEl>
                                      </p:cBhvr>
                                    </p:animEffect>
                                  </p:childTnLst>
                                </p:cTn>
                              </p:par>
                            </p:childTnLst>
                          </p:cTn>
                        </p:par>
                        <p:par>
                          <p:cTn id="32" fill="hold" nodeType="afterGroup">
                            <p:stCondLst>
                              <p:cond delay="7500"/>
                            </p:stCondLst>
                            <p:childTnLst>
                              <p:par>
                                <p:cTn id="33" presetID="1"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xit" presetSubtype="21" fill="hold" nodeType="clickEffect">
                                  <p:stCondLst>
                                    <p:cond delay="0"/>
                                  </p:stCondLst>
                                  <p:childTnLst>
                                    <p:animEffect transition="out" filter="barn(inVertical)">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xit" presetSubtype="0" fill="hold" grpId="1" nodeType="afterEffect">
                                  <p:stCondLst>
                                    <p:cond delay="0"/>
                                  </p:stCondLst>
                                  <p:childTnLst>
                                    <p:animEffect transition="out" filter="fade">
                                      <p:cBhvr>
                                        <p:cTn id="42" dur="1000"/>
                                        <p:tgtEl>
                                          <p:spTgt spid="35869"/>
                                        </p:tgtEl>
                                      </p:cBhvr>
                                    </p:animEffect>
                                    <p:set>
                                      <p:cBhvr>
                                        <p:cTn id="43" dur="1" fill="hold">
                                          <p:stCondLst>
                                            <p:cond delay="999"/>
                                          </p:stCondLst>
                                        </p:cTn>
                                        <p:tgtEl>
                                          <p:spTgt spid="35869"/>
                                        </p:tgtEl>
                                        <p:attrNameLst>
                                          <p:attrName>style.visibility</p:attrName>
                                        </p:attrNameLst>
                                      </p:cBhvr>
                                      <p:to>
                                        <p:strVal val="hidden"/>
                                      </p:to>
                                    </p:set>
                                  </p:childTnLst>
                                </p:cTn>
                              </p:par>
                            </p:childTnLst>
                          </p:cTn>
                        </p:par>
                        <p:par>
                          <p:cTn id="44" fill="hold" nodeType="afterGroup">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35870"/>
                                        </p:tgtEl>
                                        <p:attrNameLst>
                                          <p:attrName>style.visibility</p:attrName>
                                        </p:attrNameLst>
                                      </p:cBhvr>
                                      <p:to>
                                        <p:strVal val="visible"/>
                                      </p:to>
                                    </p:set>
                                    <p:animEffect transition="in" filter="wipe(up)">
                                      <p:cBhvr>
                                        <p:cTn id="47" dur="1000"/>
                                        <p:tgtEl>
                                          <p:spTgt spid="35870"/>
                                        </p:tgtEl>
                                      </p:cBhvr>
                                    </p:animEffect>
                                  </p:childTnLst>
                                </p:cTn>
                              </p:par>
                            </p:childTnLst>
                          </p:cTn>
                        </p:par>
                        <p:par>
                          <p:cTn id="48" fill="hold" nodeType="afterGroup">
                            <p:stCondLst>
                              <p:cond delay="2500"/>
                            </p:stCondLst>
                            <p:childTnLst>
                              <p:par>
                                <p:cTn id="49" presetID="22" presetClass="entr" presetSubtype="1" fill="hold" grpId="0" nodeType="afterEffect">
                                  <p:stCondLst>
                                    <p:cond delay="500"/>
                                  </p:stCondLst>
                                  <p:childTnLst>
                                    <p:set>
                                      <p:cBhvr>
                                        <p:cTn id="50" dur="1" fill="hold">
                                          <p:stCondLst>
                                            <p:cond delay="0"/>
                                          </p:stCondLst>
                                        </p:cTn>
                                        <p:tgtEl>
                                          <p:spTgt spid="35871"/>
                                        </p:tgtEl>
                                        <p:attrNameLst>
                                          <p:attrName>style.visibility</p:attrName>
                                        </p:attrNameLst>
                                      </p:cBhvr>
                                      <p:to>
                                        <p:strVal val="visible"/>
                                      </p:to>
                                    </p:set>
                                    <p:animEffect transition="in" filter="wipe(up)">
                                      <p:cBhvr>
                                        <p:cTn id="51" dur="1000"/>
                                        <p:tgtEl>
                                          <p:spTgt spid="35871"/>
                                        </p:tgtEl>
                                      </p:cBhvr>
                                    </p:animEffect>
                                  </p:childTnLst>
                                </p:cTn>
                              </p:par>
                            </p:childTnLst>
                          </p:cTn>
                        </p:par>
                        <p:par>
                          <p:cTn id="52" fill="hold" nodeType="afterGroup">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35872"/>
                                        </p:tgtEl>
                                        <p:attrNameLst>
                                          <p:attrName>style.visibility</p:attrName>
                                        </p:attrNameLst>
                                      </p:cBhvr>
                                      <p:to>
                                        <p:strVal val="visible"/>
                                      </p:to>
                                    </p:set>
                                    <p:animEffect transition="in" filter="wipe(left)">
                                      <p:cBhvr>
                                        <p:cTn id="55" dur="2000"/>
                                        <p:tgtEl>
                                          <p:spTgt spid="35872"/>
                                        </p:tgtEl>
                                      </p:cBhvr>
                                    </p:animEffec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0" grpId="0" animBg="1"/>
      <p:bldP spid="35860" grpId="1" animBg="1"/>
      <p:bldP spid="35864" grpId="0" animBg="1"/>
      <p:bldP spid="35865" grpId="0"/>
      <p:bldP spid="35869" grpId="0" animBg="1"/>
      <p:bldP spid="35869" grpId="1" animBg="1"/>
      <p:bldP spid="35870" grpId="0" animBg="1"/>
      <p:bldP spid="35871" grpId="0" animBg="1"/>
      <p:bldP spid="358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1267" name="Text Box 4"/>
          <p:cNvSpPr txBox="1">
            <a:spLocks noChangeArrowheads="1"/>
          </p:cNvSpPr>
          <p:nvPr/>
        </p:nvSpPr>
        <p:spPr bwMode="auto">
          <a:xfrm>
            <a:off x="6477000" y="30163"/>
            <a:ext cx="989013" cy="276225"/>
          </a:xfrm>
          <a:prstGeom prst="rect">
            <a:avLst/>
          </a:prstGeom>
          <a:noFill/>
          <a:ln w="9525">
            <a:noFill/>
            <a:miter lim="800000"/>
            <a:headEnd/>
            <a:tailEnd/>
          </a:ln>
        </p:spPr>
        <p:txBody>
          <a:bodyPr wrap="none">
            <a:spAutoFit/>
          </a:bodyPr>
          <a:lstStyle/>
          <a:p>
            <a:r>
              <a:rPr lang="en-US" sz="1200" b="1"/>
              <a:t> 8 / 6 / 2011</a:t>
            </a:r>
          </a:p>
        </p:txBody>
      </p:sp>
      <p:sp>
        <p:nvSpPr>
          <p:cNvPr id="11268"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1269"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1270" name="Text Box 7"/>
          <p:cNvSpPr txBox="1">
            <a:spLocks noChangeArrowheads="1"/>
          </p:cNvSpPr>
          <p:nvPr/>
        </p:nvSpPr>
        <p:spPr bwMode="auto">
          <a:xfrm>
            <a:off x="7620000" y="304800"/>
            <a:ext cx="522288" cy="274638"/>
          </a:xfrm>
          <a:prstGeom prst="rect">
            <a:avLst/>
          </a:prstGeom>
          <a:noFill/>
          <a:ln w="9525">
            <a:noFill/>
            <a:miter lim="800000"/>
            <a:headEnd/>
            <a:tailEnd/>
          </a:ln>
        </p:spPr>
        <p:txBody>
          <a:bodyPr wrap="none">
            <a:spAutoFit/>
          </a:bodyPr>
          <a:lstStyle/>
          <a:p>
            <a:r>
              <a:rPr lang="en-US" sz="1200" b="1"/>
              <a:t>7  00</a:t>
            </a:r>
          </a:p>
        </p:txBody>
      </p:sp>
      <p:sp>
        <p:nvSpPr>
          <p:cNvPr id="11271"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1272"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1273"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1274" name="Text Box 11"/>
          <p:cNvSpPr txBox="1">
            <a:spLocks noChangeArrowheads="1"/>
          </p:cNvSpPr>
          <p:nvPr/>
        </p:nvSpPr>
        <p:spPr bwMode="auto">
          <a:xfrm>
            <a:off x="6367463"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1275" name="Text Box 12"/>
          <p:cNvSpPr txBox="1">
            <a:spLocks noChangeArrowheads="1"/>
          </p:cNvSpPr>
          <p:nvPr/>
        </p:nvSpPr>
        <p:spPr bwMode="auto">
          <a:xfrm>
            <a:off x="6359525" y="4981575"/>
            <a:ext cx="1271588" cy="276225"/>
          </a:xfrm>
          <a:prstGeom prst="rect">
            <a:avLst/>
          </a:prstGeom>
          <a:noFill/>
          <a:ln w="9525">
            <a:noFill/>
            <a:miter lim="800000"/>
            <a:headEnd/>
            <a:tailEnd/>
          </a:ln>
        </p:spPr>
        <p:txBody>
          <a:bodyPr wrap="none">
            <a:spAutoFit/>
          </a:bodyPr>
          <a:lstStyle/>
          <a:p>
            <a:r>
              <a:rPr lang="en-US" sz="1200" b="1"/>
              <a:t>FRED WRIGHT</a:t>
            </a:r>
          </a:p>
        </p:txBody>
      </p:sp>
      <p:sp>
        <p:nvSpPr>
          <p:cNvPr id="11276" name="Text Box 13"/>
          <p:cNvSpPr txBox="1">
            <a:spLocks noChangeArrowheads="1"/>
          </p:cNvSpPr>
          <p:nvPr/>
        </p:nvSpPr>
        <p:spPr bwMode="auto">
          <a:xfrm>
            <a:off x="6704013" y="5210175"/>
            <a:ext cx="1373187" cy="276225"/>
          </a:xfrm>
          <a:prstGeom prst="rect">
            <a:avLst/>
          </a:prstGeom>
          <a:noFill/>
          <a:ln w="9525">
            <a:noFill/>
            <a:miter lim="800000"/>
            <a:headEnd/>
            <a:tailEnd/>
          </a:ln>
        </p:spPr>
        <p:txBody>
          <a:bodyPr wrap="none">
            <a:spAutoFit/>
          </a:bodyPr>
          <a:lstStyle/>
          <a:p>
            <a:r>
              <a:rPr lang="en-US" sz="1200" b="1"/>
              <a:t>MIKE FREEMAN</a:t>
            </a:r>
          </a:p>
        </p:txBody>
      </p:sp>
      <p:sp>
        <p:nvSpPr>
          <p:cNvPr id="11277" name="Oval 14"/>
          <p:cNvSpPr>
            <a:spLocks noChangeArrowheads="1"/>
          </p:cNvSpPr>
          <p:nvPr/>
        </p:nvSpPr>
        <p:spPr bwMode="auto">
          <a:xfrm>
            <a:off x="8001000" y="6172200"/>
            <a:ext cx="152400" cy="152400"/>
          </a:xfrm>
          <a:prstGeom prst="ellipse">
            <a:avLst/>
          </a:prstGeom>
          <a:noFill/>
          <a:ln w="9525">
            <a:solidFill>
              <a:schemeClr val="tx1"/>
            </a:solidFill>
            <a:round/>
            <a:headEnd/>
            <a:tailEnd/>
          </a:ln>
        </p:spPr>
        <p:txBody>
          <a:bodyPr wrap="none" anchor="ctr"/>
          <a:lstStyle/>
          <a:p>
            <a:endParaRPr lang="en-US"/>
          </a:p>
        </p:txBody>
      </p:sp>
      <p:sp>
        <p:nvSpPr>
          <p:cNvPr id="11278"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1279"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1280"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1281"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1282"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1283" name="Text Box 21"/>
          <p:cNvSpPr txBox="1">
            <a:spLocks noChangeArrowheads="1"/>
          </p:cNvSpPr>
          <p:nvPr/>
        </p:nvSpPr>
        <p:spPr bwMode="auto">
          <a:xfrm>
            <a:off x="352425" y="1524000"/>
            <a:ext cx="409575" cy="336550"/>
          </a:xfrm>
          <a:prstGeom prst="rect">
            <a:avLst/>
          </a:prstGeom>
          <a:noFill/>
          <a:ln w="9525">
            <a:noFill/>
            <a:miter lim="800000"/>
            <a:headEnd/>
            <a:tailEnd/>
          </a:ln>
        </p:spPr>
        <p:txBody>
          <a:bodyPr wrap="none">
            <a:spAutoFit/>
          </a:bodyPr>
          <a:lstStyle/>
          <a:p>
            <a:r>
              <a:rPr lang="en-US" sz="1600"/>
              <a:t>11</a:t>
            </a:r>
          </a:p>
        </p:txBody>
      </p:sp>
      <p:sp>
        <p:nvSpPr>
          <p:cNvPr id="11284" name="Text Box 22"/>
          <p:cNvSpPr txBox="1">
            <a:spLocks noChangeArrowheads="1"/>
          </p:cNvSpPr>
          <p:nvPr/>
        </p:nvSpPr>
        <p:spPr bwMode="auto">
          <a:xfrm>
            <a:off x="352425" y="1981200"/>
            <a:ext cx="296863" cy="336550"/>
          </a:xfrm>
          <a:prstGeom prst="rect">
            <a:avLst/>
          </a:prstGeom>
          <a:noFill/>
          <a:ln w="9525">
            <a:noFill/>
            <a:miter lim="800000"/>
            <a:headEnd/>
            <a:tailEnd/>
          </a:ln>
        </p:spPr>
        <p:txBody>
          <a:bodyPr wrap="none">
            <a:spAutoFit/>
          </a:bodyPr>
          <a:lstStyle/>
          <a:p>
            <a:r>
              <a:rPr lang="en-US" sz="1600"/>
              <a:t>4</a:t>
            </a:r>
          </a:p>
        </p:txBody>
      </p:sp>
      <p:sp>
        <p:nvSpPr>
          <p:cNvPr id="11285" name="Text Box 23"/>
          <p:cNvSpPr txBox="1">
            <a:spLocks noChangeArrowheads="1"/>
          </p:cNvSpPr>
          <p:nvPr/>
        </p:nvSpPr>
        <p:spPr bwMode="auto">
          <a:xfrm>
            <a:off x="352425" y="2438400"/>
            <a:ext cx="398463" cy="336550"/>
          </a:xfrm>
          <a:prstGeom prst="rect">
            <a:avLst/>
          </a:prstGeom>
          <a:noFill/>
          <a:ln w="9525">
            <a:noFill/>
            <a:miter lim="800000"/>
            <a:headEnd/>
            <a:tailEnd/>
          </a:ln>
        </p:spPr>
        <p:txBody>
          <a:bodyPr wrap="none">
            <a:spAutoFit/>
          </a:bodyPr>
          <a:lstStyle/>
          <a:p>
            <a:r>
              <a:rPr lang="en-US" sz="1600"/>
              <a:t>2c</a:t>
            </a:r>
          </a:p>
        </p:txBody>
      </p:sp>
      <p:sp>
        <p:nvSpPr>
          <p:cNvPr id="11286" name="Text Box 24"/>
          <p:cNvSpPr txBox="1">
            <a:spLocks noChangeArrowheads="1"/>
          </p:cNvSpPr>
          <p:nvPr/>
        </p:nvSpPr>
        <p:spPr bwMode="auto">
          <a:xfrm>
            <a:off x="352425" y="2863850"/>
            <a:ext cx="296863" cy="336550"/>
          </a:xfrm>
          <a:prstGeom prst="rect">
            <a:avLst/>
          </a:prstGeom>
          <a:noFill/>
          <a:ln w="9525">
            <a:noFill/>
            <a:miter lim="800000"/>
            <a:headEnd/>
            <a:tailEnd/>
          </a:ln>
        </p:spPr>
        <p:txBody>
          <a:bodyPr wrap="none">
            <a:spAutoFit/>
          </a:bodyPr>
          <a:lstStyle/>
          <a:p>
            <a:r>
              <a:rPr lang="en-US" sz="1600"/>
              <a:t>8</a:t>
            </a:r>
          </a:p>
        </p:txBody>
      </p:sp>
      <p:sp>
        <p:nvSpPr>
          <p:cNvPr id="11287" name="Text Box 25"/>
          <p:cNvSpPr txBox="1">
            <a:spLocks noChangeArrowheads="1"/>
          </p:cNvSpPr>
          <p:nvPr/>
        </p:nvSpPr>
        <p:spPr bwMode="auto">
          <a:xfrm>
            <a:off x="352425" y="3321050"/>
            <a:ext cx="296863" cy="336550"/>
          </a:xfrm>
          <a:prstGeom prst="rect">
            <a:avLst/>
          </a:prstGeom>
          <a:noFill/>
          <a:ln w="9525">
            <a:noFill/>
            <a:miter lim="800000"/>
            <a:headEnd/>
            <a:tailEnd/>
          </a:ln>
        </p:spPr>
        <p:txBody>
          <a:bodyPr wrap="none">
            <a:spAutoFit/>
          </a:bodyPr>
          <a:lstStyle/>
          <a:p>
            <a:r>
              <a:rPr lang="en-US" sz="1600"/>
              <a:t>3</a:t>
            </a:r>
          </a:p>
        </p:txBody>
      </p:sp>
      <p:sp>
        <p:nvSpPr>
          <p:cNvPr id="11288" name="Text Box 26"/>
          <p:cNvSpPr txBox="1">
            <a:spLocks noChangeArrowheads="1"/>
          </p:cNvSpPr>
          <p:nvPr/>
        </p:nvSpPr>
        <p:spPr bwMode="auto">
          <a:xfrm>
            <a:off x="334963" y="3854450"/>
            <a:ext cx="296862" cy="336550"/>
          </a:xfrm>
          <a:prstGeom prst="rect">
            <a:avLst/>
          </a:prstGeom>
          <a:noFill/>
          <a:ln w="9525">
            <a:noFill/>
            <a:miter lim="800000"/>
            <a:headEnd/>
            <a:tailEnd/>
          </a:ln>
        </p:spPr>
        <p:txBody>
          <a:bodyPr wrap="none">
            <a:spAutoFit/>
          </a:bodyPr>
          <a:lstStyle/>
          <a:p>
            <a:r>
              <a:rPr lang="en-US" sz="1600"/>
              <a:t>5</a:t>
            </a:r>
          </a:p>
        </p:txBody>
      </p:sp>
      <p:sp>
        <p:nvSpPr>
          <p:cNvPr id="11289" name="Text Box 27"/>
          <p:cNvSpPr txBox="1">
            <a:spLocks noChangeArrowheads="1"/>
          </p:cNvSpPr>
          <p:nvPr/>
        </p:nvSpPr>
        <p:spPr bwMode="auto">
          <a:xfrm>
            <a:off x="1866900" y="1149350"/>
            <a:ext cx="354013" cy="336550"/>
          </a:xfrm>
          <a:prstGeom prst="rect">
            <a:avLst/>
          </a:prstGeom>
          <a:noFill/>
          <a:ln w="9525">
            <a:noFill/>
            <a:miter lim="800000"/>
            <a:headEnd/>
            <a:tailEnd/>
          </a:ln>
        </p:spPr>
        <p:txBody>
          <a:bodyPr wrap="none">
            <a:spAutoFit/>
          </a:bodyPr>
          <a:lstStyle/>
          <a:p>
            <a:r>
              <a:rPr lang="en-US" sz="1600"/>
              <a:t> 6</a:t>
            </a:r>
          </a:p>
        </p:txBody>
      </p:sp>
      <p:sp>
        <p:nvSpPr>
          <p:cNvPr id="11290" name="Text Box 28"/>
          <p:cNvSpPr txBox="1">
            <a:spLocks noChangeArrowheads="1"/>
          </p:cNvSpPr>
          <p:nvPr/>
        </p:nvSpPr>
        <p:spPr bwMode="auto">
          <a:xfrm>
            <a:off x="5334000" y="1524000"/>
            <a:ext cx="296863" cy="336550"/>
          </a:xfrm>
          <a:prstGeom prst="rect">
            <a:avLst/>
          </a:prstGeom>
          <a:noFill/>
          <a:ln w="9525">
            <a:noFill/>
            <a:miter lim="800000"/>
            <a:headEnd/>
            <a:tailEnd/>
          </a:ln>
        </p:spPr>
        <p:txBody>
          <a:bodyPr wrap="none">
            <a:spAutoFit/>
          </a:bodyPr>
          <a:lstStyle/>
          <a:p>
            <a:r>
              <a:rPr lang="en-US" sz="1600"/>
              <a:t>5</a:t>
            </a:r>
          </a:p>
        </p:txBody>
      </p:sp>
      <p:sp>
        <p:nvSpPr>
          <p:cNvPr id="11291" name="Text Box 29"/>
          <p:cNvSpPr txBox="1">
            <a:spLocks noChangeArrowheads="1"/>
          </p:cNvSpPr>
          <p:nvPr/>
        </p:nvSpPr>
        <p:spPr bwMode="auto">
          <a:xfrm>
            <a:off x="5334000" y="1981200"/>
            <a:ext cx="296863" cy="336550"/>
          </a:xfrm>
          <a:prstGeom prst="rect">
            <a:avLst/>
          </a:prstGeom>
          <a:noFill/>
          <a:ln w="9525">
            <a:noFill/>
            <a:miter lim="800000"/>
            <a:headEnd/>
            <a:tailEnd/>
          </a:ln>
        </p:spPr>
        <p:txBody>
          <a:bodyPr wrap="none">
            <a:spAutoFit/>
          </a:bodyPr>
          <a:lstStyle/>
          <a:p>
            <a:r>
              <a:rPr lang="en-US" sz="1600"/>
              <a:t>1</a:t>
            </a:r>
          </a:p>
        </p:txBody>
      </p:sp>
      <p:sp>
        <p:nvSpPr>
          <p:cNvPr id="11292" name="Text Box 30"/>
          <p:cNvSpPr txBox="1">
            <a:spLocks noChangeArrowheads="1"/>
          </p:cNvSpPr>
          <p:nvPr/>
        </p:nvSpPr>
        <p:spPr bwMode="auto">
          <a:xfrm>
            <a:off x="5341938" y="2438400"/>
            <a:ext cx="296862" cy="336550"/>
          </a:xfrm>
          <a:prstGeom prst="rect">
            <a:avLst/>
          </a:prstGeom>
          <a:noFill/>
          <a:ln w="9525">
            <a:noFill/>
            <a:miter lim="800000"/>
            <a:headEnd/>
            <a:tailEnd/>
          </a:ln>
        </p:spPr>
        <p:txBody>
          <a:bodyPr wrap="none">
            <a:spAutoFit/>
          </a:bodyPr>
          <a:lstStyle/>
          <a:p>
            <a:r>
              <a:rPr lang="en-US" sz="1600"/>
              <a:t>9</a:t>
            </a:r>
          </a:p>
        </p:txBody>
      </p:sp>
      <p:sp>
        <p:nvSpPr>
          <p:cNvPr id="11293" name="Text Box 31"/>
          <p:cNvSpPr txBox="1">
            <a:spLocks noChangeArrowheads="1"/>
          </p:cNvSpPr>
          <p:nvPr/>
        </p:nvSpPr>
        <p:spPr bwMode="auto">
          <a:xfrm>
            <a:off x="5341938" y="2863850"/>
            <a:ext cx="296862" cy="336550"/>
          </a:xfrm>
          <a:prstGeom prst="rect">
            <a:avLst/>
          </a:prstGeom>
          <a:noFill/>
          <a:ln w="9525">
            <a:noFill/>
            <a:miter lim="800000"/>
            <a:headEnd/>
            <a:tailEnd/>
          </a:ln>
        </p:spPr>
        <p:txBody>
          <a:bodyPr wrap="none">
            <a:spAutoFit/>
          </a:bodyPr>
          <a:lstStyle/>
          <a:p>
            <a:r>
              <a:rPr lang="en-US" sz="1600"/>
              <a:t>6</a:t>
            </a:r>
          </a:p>
        </p:txBody>
      </p:sp>
      <p:sp>
        <p:nvSpPr>
          <p:cNvPr id="11294" name="Text Box 32"/>
          <p:cNvSpPr txBox="1">
            <a:spLocks noChangeArrowheads="1"/>
          </p:cNvSpPr>
          <p:nvPr/>
        </p:nvSpPr>
        <p:spPr bwMode="auto">
          <a:xfrm>
            <a:off x="5341938" y="3321050"/>
            <a:ext cx="296862" cy="336550"/>
          </a:xfrm>
          <a:prstGeom prst="rect">
            <a:avLst/>
          </a:prstGeom>
          <a:noFill/>
          <a:ln w="9525">
            <a:noFill/>
            <a:miter lim="800000"/>
            <a:headEnd/>
            <a:tailEnd/>
          </a:ln>
        </p:spPr>
        <p:txBody>
          <a:bodyPr wrap="none">
            <a:spAutoFit/>
          </a:bodyPr>
          <a:lstStyle/>
          <a:p>
            <a:r>
              <a:rPr lang="en-US" sz="1600"/>
              <a:t>4</a:t>
            </a:r>
          </a:p>
        </p:txBody>
      </p:sp>
      <p:sp>
        <p:nvSpPr>
          <p:cNvPr id="11295" name="Text Box 33"/>
          <p:cNvSpPr txBox="1">
            <a:spLocks noChangeArrowheads="1"/>
          </p:cNvSpPr>
          <p:nvPr/>
        </p:nvSpPr>
        <p:spPr bwMode="auto">
          <a:xfrm>
            <a:off x="5316538" y="3854450"/>
            <a:ext cx="398462" cy="336550"/>
          </a:xfrm>
          <a:prstGeom prst="rect">
            <a:avLst/>
          </a:prstGeom>
          <a:noFill/>
          <a:ln w="9525">
            <a:noFill/>
            <a:miter lim="800000"/>
            <a:headEnd/>
            <a:tailEnd/>
          </a:ln>
        </p:spPr>
        <p:txBody>
          <a:bodyPr wrap="none">
            <a:spAutoFit/>
          </a:bodyPr>
          <a:lstStyle/>
          <a:p>
            <a:r>
              <a:rPr lang="en-US" sz="1600"/>
              <a:t>8c</a:t>
            </a:r>
          </a:p>
        </p:txBody>
      </p:sp>
      <p:sp>
        <p:nvSpPr>
          <p:cNvPr id="11296" name="Text Box 34"/>
          <p:cNvSpPr txBox="1">
            <a:spLocks noChangeArrowheads="1"/>
          </p:cNvSpPr>
          <p:nvPr/>
        </p:nvSpPr>
        <p:spPr bwMode="auto">
          <a:xfrm>
            <a:off x="6843713" y="1143000"/>
            <a:ext cx="466725" cy="336550"/>
          </a:xfrm>
          <a:prstGeom prst="rect">
            <a:avLst/>
          </a:prstGeom>
          <a:noFill/>
          <a:ln w="9525">
            <a:noFill/>
            <a:miter lim="800000"/>
            <a:headEnd/>
            <a:tailEnd/>
          </a:ln>
        </p:spPr>
        <p:txBody>
          <a:bodyPr wrap="none">
            <a:spAutoFit/>
          </a:bodyPr>
          <a:lstStyle/>
          <a:p>
            <a:r>
              <a:rPr lang="en-US" sz="1600"/>
              <a:t> 13</a:t>
            </a:r>
          </a:p>
        </p:txBody>
      </p:sp>
      <p:sp>
        <p:nvSpPr>
          <p:cNvPr id="11297" name="Text Box 35"/>
          <p:cNvSpPr txBox="1">
            <a:spLocks noChangeArrowheads="1"/>
          </p:cNvSpPr>
          <p:nvPr/>
        </p:nvSpPr>
        <p:spPr bwMode="auto">
          <a:xfrm>
            <a:off x="7620000" y="563563"/>
            <a:ext cx="522288" cy="274637"/>
          </a:xfrm>
          <a:prstGeom prst="rect">
            <a:avLst/>
          </a:prstGeom>
          <a:noFill/>
          <a:ln w="9525">
            <a:noFill/>
            <a:miter lim="800000"/>
            <a:headEnd/>
            <a:tailEnd/>
          </a:ln>
        </p:spPr>
        <p:txBody>
          <a:bodyPr wrap="none">
            <a:spAutoFit/>
          </a:bodyPr>
          <a:lstStyle/>
          <a:p>
            <a:r>
              <a:rPr lang="en-US" sz="1200" b="1"/>
              <a:t>7  00</a:t>
            </a:r>
          </a:p>
        </p:txBody>
      </p:sp>
      <p:sp>
        <p:nvSpPr>
          <p:cNvPr id="11298"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1299" name="Oval 40"/>
          <p:cNvSpPr>
            <a:spLocks noChangeArrowheads="1"/>
          </p:cNvSpPr>
          <p:nvPr/>
        </p:nvSpPr>
        <p:spPr bwMode="auto">
          <a:xfrm>
            <a:off x="1219200" y="1581150"/>
            <a:ext cx="228600" cy="228600"/>
          </a:xfrm>
          <a:prstGeom prst="ellipse">
            <a:avLst/>
          </a:prstGeom>
          <a:noFill/>
          <a:ln w="9525">
            <a:solidFill>
              <a:schemeClr val="tx1"/>
            </a:solidFill>
            <a:round/>
            <a:headEnd/>
            <a:tailEnd/>
          </a:ln>
        </p:spPr>
        <p:txBody>
          <a:bodyPr wrap="none" anchor="ctr"/>
          <a:lstStyle/>
          <a:p>
            <a:endParaRPr lang="en-US"/>
          </a:p>
        </p:txBody>
      </p:sp>
      <p:sp>
        <p:nvSpPr>
          <p:cNvPr id="11300" name="Text Box 44"/>
          <p:cNvSpPr txBox="1">
            <a:spLocks noChangeArrowheads="1"/>
          </p:cNvSpPr>
          <p:nvPr/>
        </p:nvSpPr>
        <p:spPr bwMode="auto">
          <a:xfrm rot="10800000" flipV="1">
            <a:off x="1219200" y="1524000"/>
            <a:ext cx="296863" cy="336550"/>
          </a:xfrm>
          <a:prstGeom prst="rect">
            <a:avLst/>
          </a:prstGeom>
          <a:noFill/>
          <a:ln w="9525">
            <a:noFill/>
            <a:miter lim="800000"/>
            <a:headEnd/>
            <a:tailEnd/>
          </a:ln>
        </p:spPr>
        <p:txBody>
          <a:bodyPr>
            <a:spAutoFit/>
          </a:bodyPr>
          <a:lstStyle/>
          <a:p>
            <a:r>
              <a:rPr lang="en-US" sz="1600"/>
              <a:t>1</a:t>
            </a:r>
          </a:p>
        </p:txBody>
      </p:sp>
      <p:sp>
        <p:nvSpPr>
          <p:cNvPr id="11301" name="Oval 45"/>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1302" name="Oval 50"/>
          <p:cNvSpPr>
            <a:spLocks noChangeArrowheads="1"/>
          </p:cNvSpPr>
          <p:nvPr/>
        </p:nvSpPr>
        <p:spPr bwMode="auto">
          <a:xfrm>
            <a:off x="1447800" y="1581150"/>
            <a:ext cx="228600" cy="228600"/>
          </a:xfrm>
          <a:prstGeom prst="ellipse">
            <a:avLst/>
          </a:prstGeom>
          <a:noFill/>
          <a:ln w="9525">
            <a:solidFill>
              <a:schemeClr val="tx1"/>
            </a:solidFill>
            <a:round/>
            <a:headEnd/>
            <a:tailEnd/>
          </a:ln>
        </p:spPr>
        <p:txBody>
          <a:bodyPr wrap="none" anchor="ctr"/>
          <a:lstStyle/>
          <a:p>
            <a:endParaRPr lang="en-US"/>
          </a:p>
        </p:txBody>
      </p:sp>
      <p:sp>
        <p:nvSpPr>
          <p:cNvPr id="11303" name="Text Box 51"/>
          <p:cNvSpPr txBox="1">
            <a:spLocks noChangeArrowheads="1"/>
          </p:cNvSpPr>
          <p:nvPr/>
        </p:nvSpPr>
        <p:spPr bwMode="auto">
          <a:xfrm rot="10800000" flipV="1">
            <a:off x="1455738" y="1524000"/>
            <a:ext cx="296862" cy="336550"/>
          </a:xfrm>
          <a:prstGeom prst="rect">
            <a:avLst/>
          </a:prstGeom>
          <a:noFill/>
          <a:ln w="9525">
            <a:noFill/>
            <a:miter lim="800000"/>
            <a:headEnd/>
            <a:tailEnd/>
          </a:ln>
        </p:spPr>
        <p:txBody>
          <a:bodyPr>
            <a:spAutoFit/>
          </a:bodyPr>
          <a:lstStyle/>
          <a:p>
            <a:r>
              <a:rPr lang="en-US" sz="1600"/>
              <a:t>2</a:t>
            </a:r>
          </a:p>
        </p:txBody>
      </p:sp>
      <p:sp>
        <p:nvSpPr>
          <p:cNvPr id="11304" name="Oval 5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1305" name="Oval 54"/>
          <p:cNvSpPr>
            <a:spLocks noChangeArrowheads="1"/>
          </p:cNvSpPr>
          <p:nvPr/>
        </p:nvSpPr>
        <p:spPr bwMode="auto">
          <a:xfrm>
            <a:off x="1676400" y="1581150"/>
            <a:ext cx="228600" cy="228600"/>
          </a:xfrm>
          <a:prstGeom prst="ellipse">
            <a:avLst/>
          </a:prstGeom>
          <a:noFill/>
          <a:ln w="9525">
            <a:solidFill>
              <a:schemeClr val="tx1"/>
            </a:solidFill>
            <a:round/>
            <a:headEnd/>
            <a:tailEnd/>
          </a:ln>
        </p:spPr>
        <p:txBody>
          <a:bodyPr wrap="none" anchor="ctr"/>
          <a:lstStyle/>
          <a:p>
            <a:endParaRPr lang="en-US"/>
          </a:p>
        </p:txBody>
      </p:sp>
      <p:sp>
        <p:nvSpPr>
          <p:cNvPr id="11306" name="Text Box 55"/>
          <p:cNvSpPr txBox="1">
            <a:spLocks noChangeArrowheads="1"/>
          </p:cNvSpPr>
          <p:nvPr/>
        </p:nvSpPr>
        <p:spPr bwMode="auto">
          <a:xfrm rot="10800000" flipV="1">
            <a:off x="1641475" y="1524000"/>
            <a:ext cx="296863" cy="336550"/>
          </a:xfrm>
          <a:prstGeom prst="rect">
            <a:avLst/>
          </a:prstGeom>
          <a:noFill/>
          <a:ln w="9525">
            <a:noFill/>
            <a:miter lim="800000"/>
            <a:headEnd/>
            <a:tailEnd/>
          </a:ln>
        </p:spPr>
        <p:txBody>
          <a:bodyPr>
            <a:spAutoFit/>
          </a:bodyPr>
          <a:lstStyle/>
          <a:p>
            <a:r>
              <a:rPr lang="en-US" sz="1600"/>
              <a:t>P</a:t>
            </a:r>
          </a:p>
        </p:txBody>
      </p:sp>
      <p:sp>
        <p:nvSpPr>
          <p:cNvPr id="11307" name="Oval 57"/>
          <p:cNvSpPr>
            <a:spLocks noChangeArrowheads="1"/>
          </p:cNvSpPr>
          <p:nvPr/>
        </p:nvSpPr>
        <p:spPr bwMode="auto">
          <a:xfrm>
            <a:off x="1905000" y="1581150"/>
            <a:ext cx="228600" cy="228600"/>
          </a:xfrm>
          <a:prstGeom prst="ellipse">
            <a:avLst/>
          </a:prstGeom>
          <a:noFill/>
          <a:ln w="9525">
            <a:solidFill>
              <a:schemeClr val="tx1"/>
            </a:solidFill>
            <a:round/>
            <a:headEnd/>
            <a:tailEnd/>
          </a:ln>
        </p:spPr>
        <p:txBody>
          <a:bodyPr wrap="none" anchor="ctr"/>
          <a:lstStyle/>
          <a:p>
            <a:endParaRPr lang="en-US"/>
          </a:p>
        </p:txBody>
      </p:sp>
      <p:sp>
        <p:nvSpPr>
          <p:cNvPr id="11308" name="Text Box 58"/>
          <p:cNvSpPr txBox="1">
            <a:spLocks noChangeArrowheads="1"/>
          </p:cNvSpPr>
          <p:nvPr/>
        </p:nvSpPr>
        <p:spPr bwMode="auto">
          <a:xfrm rot="10800000" flipV="1">
            <a:off x="1912938" y="1524000"/>
            <a:ext cx="296862" cy="336550"/>
          </a:xfrm>
          <a:prstGeom prst="rect">
            <a:avLst/>
          </a:prstGeom>
          <a:noFill/>
          <a:ln w="9525">
            <a:noFill/>
            <a:miter lim="800000"/>
            <a:headEnd/>
            <a:tailEnd/>
          </a:ln>
        </p:spPr>
        <p:txBody>
          <a:bodyPr>
            <a:spAutoFit/>
          </a:bodyPr>
          <a:lstStyle/>
          <a:p>
            <a:r>
              <a:rPr lang="en-US" sz="1600"/>
              <a:t>R</a:t>
            </a:r>
          </a:p>
        </p:txBody>
      </p:sp>
      <p:sp>
        <p:nvSpPr>
          <p:cNvPr id="11309" name="Line 59"/>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1310" name="Text Box 60"/>
          <p:cNvSpPr txBox="1">
            <a:spLocks noChangeArrowheads="1"/>
          </p:cNvSpPr>
          <p:nvPr/>
        </p:nvSpPr>
        <p:spPr bwMode="auto">
          <a:xfrm rot="10800000" flipV="1">
            <a:off x="6180138" y="1524000"/>
            <a:ext cx="296862" cy="336550"/>
          </a:xfrm>
          <a:prstGeom prst="rect">
            <a:avLst/>
          </a:prstGeom>
          <a:noFill/>
          <a:ln w="9525">
            <a:noFill/>
            <a:miter lim="800000"/>
            <a:headEnd/>
            <a:tailEnd/>
          </a:ln>
        </p:spPr>
        <p:txBody>
          <a:bodyPr>
            <a:spAutoFit/>
          </a:bodyPr>
          <a:lstStyle/>
          <a:p>
            <a:r>
              <a:rPr lang="en-US" sz="1600"/>
              <a:t>1</a:t>
            </a:r>
          </a:p>
        </p:txBody>
      </p:sp>
      <p:sp>
        <p:nvSpPr>
          <p:cNvPr id="116" name="Line 62"/>
          <p:cNvSpPr>
            <a:spLocks noChangeShapeType="1"/>
          </p:cNvSpPr>
          <p:nvPr/>
        </p:nvSpPr>
        <p:spPr bwMode="auto">
          <a:xfrm flipV="1">
            <a:off x="4989513" y="1600200"/>
            <a:ext cx="152400" cy="304800"/>
          </a:xfrm>
          <a:prstGeom prst="line">
            <a:avLst/>
          </a:prstGeom>
          <a:noFill/>
          <a:ln w="9525">
            <a:solidFill>
              <a:schemeClr val="tx1"/>
            </a:solidFill>
            <a:round/>
            <a:headEnd/>
            <a:tailEnd/>
          </a:ln>
        </p:spPr>
        <p:txBody>
          <a:bodyPr/>
          <a:lstStyle/>
          <a:p>
            <a:endParaRPr lang="en-US"/>
          </a:p>
        </p:txBody>
      </p:sp>
      <p:sp>
        <p:nvSpPr>
          <p:cNvPr id="117" name="Line 63"/>
          <p:cNvSpPr>
            <a:spLocks noChangeShapeType="1"/>
          </p:cNvSpPr>
          <p:nvPr/>
        </p:nvSpPr>
        <p:spPr bwMode="auto">
          <a:xfrm>
            <a:off x="5154613" y="1600200"/>
            <a:ext cx="152400" cy="304800"/>
          </a:xfrm>
          <a:prstGeom prst="line">
            <a:avLst/>
          </a:prstGeom>
          <a:noFill/>
          <a:ln w="9525">
            <a:solidFill>
              <a:schemeClr val="tx1"/>
            </a:solidFill>
            <a:round/>
            <a:headEnd/>
            <a:tailEnd/>
          </a:ln>
        </p:spPr>
        <p:txBody>
          <a:bodyPr/>
          <a:lstStyle/>
          <a:p>
            <a:endParaRPr lang="en-US"/>
          </a:p>
        </p:txBody>
      </p:sp>
      <p:sp>
        <p:nvSpPr>
          <p:cNvPr id="118" name="Line 64"/>
          <p:cNvSpPr>
            <a:spLocks noChangeShapeType="1"/>
          </p:cNvSpPr>
          <p:nvPr/>
        </p:nvSpPr>
        <p:spPr bwMode="auto">
          <a:xfrm>
            <a:off x="4999038" y="1905000"/>
            <a:ext cx="304800" cy="0"/>
          </a:xfrm>
          <a:prstGeom prst="line">
            <a:avLst/>
          </a:prstGeom>
          <a:noFill/>
          <a:ln w="9525">
            <a:solidFill>
              <a:schemeClr val="tx1"/>
            </a:solidFill>
            <a:round/>
            <a:headEnd/>
            <a:tailEnd/>
          </a:ln>
        </p:spPr>
        <p:txBody>
          <a:bodyPr/>
          <a:lstStyle/>
          <a:p>
            <a:endParaRPr lang="en-US"/>
          </a:p>
        </p:txBody>
      </p:sp>
      <p:sp>
        <p:nvSpPr>
          <p:cNvPr id="120" name="Line 66"/>
          <p:cNvSpPr>
            <a:spLocks noChangeShapeType="1"/>
          </p:cNvSpPr>
          <p:nvPr/>
        </p:nvSpPr>
        <p:spPr bwMode="auto">
          <a:xfrm flipV="1">
            <a:off x="6400800" y="1524000"/>
            <a:ext cx="152400" cy="228600"/>
          </a:xfrm>
          <a:prstGeom prst="line">
            <a:avLst/>
          </a:prstGeom>
          <a:noFill/>
          <a:ln w="9525">
            <a:solidFill>
              <a:schemeClr val="tx1"/>
            </a:solidFill>
            <a:round/>
            <a:headEnd/>
            <a:tailEnd/>
          </a:ln>
        </p:spPr>
        <p:txBody>
          <a:bodyPr/>
          <a:lstStyle/>
          <a:p>
            <a:endParaRPr lang="en-US"/>
          </a:p>
        </p:txBody>
      </p:sp>
      <p:sp>
        <p:nvSpPr>
          <p:cNvPr id="121" name="Line 67"/>
          <p:cNvSpPr>
            <a:spLocks noChangeShapeType="1"/>
          </p:cNvSpPr>
          <p:nvPr/>
        </p:nvSpPr>
        <p:spPr bwMode="auto">
          <a:xfrm>
            <a:off x="6553200" y="1524000"/>
            <a:ext cx="152400" cy="228600"/>
          </a:xfrm>
          <a:prstGeom prst="line">
            <a:avLst/>
          </a:prstGeom>
          <a:noFill/>
          <a:ln w="9525">
            <a:solidFill>
              <a:schemeClr val="tx1"/>
            </a:solidFill>
            <a:round/>
            <a:headEnd/>
            <a:tailEnd/>
          </a:ln>
        </p:spPr>
        <p:txBody>
          <a:bodyPr/>
          <a:lstStyle/>
          <a:p>
            <a:endParaRPr lang="en-US"/>
          </a:p>
        </p:txBody>
      </p:sp>
      <p:sp>
        <p:nvSpPr>
          <p:cNvPr id="122" name="Line 68"/>
          <p:cNvSpPr>
            <a:spLocks noChangeShapeType="1"/>
          </p:cNvSpPr>
          <p:nvPr/>
        </p:nvSpPr>
        <p:spPr bwMode="auto">
          <a:xfrm>
            <a:off x="6400800" y="1752600"/>
            <a:ext cx="304800" cy="0"/>
          </a:xfrm>
          <a:prstGeom prst="line">
            <a:avLst/>
          </a:prstGeom>
          <a:noFill/>
          <a:ln w="9525">
            <a:solidFill>
              <a:schemeClr val="tx1"/>
            </a:solidFill>
            <a:round/>
            <a:headEnd/>
            <a:tailEnd/>
          </a:ln>
        </p:spPr>
        <p:txBody>
          <a:bodyPr/>
          <a:lstStyle/>
          <a:p>
            <a:endParaRPr lang="en-US"/>
          </a:p>
        </p:txBody>
      </p:sp>
      <p:sp>
        <p:nvSpPr>
          <p:cNvPr id="123" name="Text Box 69"/>
          <p:cNvSpPr txBox="1">
            <a:spLocks noChangeArrowheads="1"/>
          </p:cNvSpPr>
          <p:nvPr/>
        </p:nvSpPr>
        <p:spPr bwMode="auto">
          <a:xfrm rot="10800000" flipV="1">
            <a:off x="6400800" y="1524000"/>
            <a:ext cx="296863" cy="336550"/>
          </a:xfrm>
          <a:prstGeom prst="rect">
            <a:avLst/>
          </a:prstGeom>
          <a:noFill/>
          <a:ln w="9525">
            <a:noFill/>
            <a:miter lim="800000"/>
            <a:headEnd/>
            <a:tailEnd/>
          </a:ln>
        </p:spPr>
        <p:txBody>
          <a:bodyPr>
            <a:spAutoFit/>
          </a:bodyPr>
          <a:lstStyle/>
          <a:p>
            <a:r>
              <a:rPr lang="en-US" sz="1600"/>
              <a:t>2</a:t>
            </a:r>
          </a:p>
        </p:txBody>
      </p:sp>
      <p:sp>
        <p:nvSpPr>
          <p:cNvPr id="124" name="Line 70"/>
          <p:cNvSpPr>
            <a:spLocks noChangeShapeType="1"/>
          </p:cNvSpPr>
          <p:nvPr/>
        </p:nvSpPr>
        <p:spPr bwMode="auto">
          <a:xfrm rot="600000" flipV="1">
            <a:off x="4676775" y="1423988"/>
            <a:ext cx="76200" cy="146050"/>
          </a:xfrm>
          <a:prstGeom prst="line">
            <a:avLst/>
          </a:prstGeom>
          <a:noFill/>
          <a:ln w="9525">
            <a:solidFill>
              <a:schemeClr val="tx1"/>
            </a:solidFill>
            <a:round/>
            <a:headEnd/>
            <a:tailEnd/>
          </a:ln>
        </p:spPr>
        <p:txBody>
          <a:bodyPr/>
          <a:lstStyle/>
          <a:p>
            <a:endParaRPr lang="en-US"/>
          </a:p>
        </p:txBody>
      </p:sp>
      <p:sp>
        <p:nvSpPr>
          <p:cNvPr id="125" name="Line 71"/>
          <p:cNvSpPr>
            <a:spLocks noChangeShapeType="1"/>
          </p:cNvSpPr>
          <p:nvPr/>
        </p:nvSpPr>
        <p:spPr bwMode="auto">
          <a:xfrm rot="17400000" flipV="1">
            <a:off x="4775200" y="1423988"/>
            <a:ext cx="76200" cy="146050"/>
          </a:xfrm>
          <a:prstGeom prst="line">
            <a:avLst/>
          </a:prstGeom>
          <a:noFill/>
          <a:ln w="9525">
            <a:solidFill>
              <a:schemeClr val="tx1"/>
            </a:solidFill>
            <a:round/>
            <a:headEnd/>
            <a:tailEnd/>
          </a:ln>
        </p:spPr>
        <p:txBody>
          <a:bodyPr/>
          <a:lstStyle/>
          <a:p>
            <a:endParaRPr lang="en-US"/>
          </a:p>
        </p:txBody>
      </p:sp>
      <p:sp>
        <p:nvSpPr>
          <p:cNvPr id="126" name="Line 73"/>
          <p:cNvSpPr>
            <a:spLocks noChangeShapeType="1"/>
          </p:cNvSpPr>
          <p:nvPr/>
        </p:nvSpPr>
        <p:spPr bwMode="auto">
          <a:xfrm>
            <a:off x="4673600" y="1555750"/>
            <a:ext cx="182563" cy="0"/>
          </a:xfrm>
          <a:prstGeom prst="line">
            <a:avLst/>
          </a:prstGeom>
          <a:noFill/>
          <a:ln w="9525">
            <a:solidFill>
              <a:schemeClr val="tx1"/>
            </a:solidFill>
            <a:round/>
            <a:headEnd/>
            <a:tailEnd/>
          </a:ln>
        </p:spPr>
        <p:txBody>
          <a:bodyPr/>
          <a:lstStyle/>
          <a:p>
            <a:endParaRPr lang="en-US"/>
          </a:p>
        </p:txBody>
      </p:sp>
      <p:sp>
        <p:nvSpPr>
          <p:cNvPr id="127" name="Line 74"/>
          <p:cNvSpPr>
            <a:spLocks noChangeShapeType="1"/>
          </p:cNvSpPr>
          <p:nvPr/>
        </p:nvSpPr>
        <p:spPr bwMode="auto">
          <a:xfrm flipV="1">
            <a:off x="6705600" y="1524000"/>
            <a:ext cx="152400" cy="228600"/>
          </a:xfrm>
          <a:prstGeom prst="line">
            <a:avLst/>
          </a:prstGeom>
          <a:noFill/>
          <a:ln w="9525">
            <a:solidFill>
              <a:schemeClr val="tx1"/>
            </a:solidFill>
            <a:round/>
            <a:headEnd/>
            <a:tailEnd/>
          </a:ln>
        </p:spPr>
        <p:txBody>
          <a:bodyPr/>
          <a:lstStyle/>
          <a:p>
            <a:endParaRPr lang="en-US"/>
          </a:p>
        </p:txBody>
      </p:sp>
      <p:sp>
        <p:nvSpPr>
          <p:cNvPr id="128" name="Line 75"/>
          <p:cNvSpPr>
            <a:spLocks noChangeShapeType="1"/>
          </p:cNvSpPr>
          <p:nvPr/>
        </p:nvSpPr>
        <p:spPr bwMode="auto">
          <a:xfrm>
            <a:off x="6858000" y="1524000"/>
            <a:ext cx="152400" cy="228600"/>
          </a:xfrm>
          <a:prstGeom prst="line">
            <a:avLst/>
          </a:prstGeom>
          <a:noFill/>
          <a:ln w="9525">
            <a:solidFill>
              <a:schemeClr val="tx1"/>
            </a:solidFill>
            <a:round/>
            <a:headEnd/>
            <a:tailEnd/>
          </a:ln>
        </p:spPr>
        <p:txBody>
          <a:bodyPr/>
          <a:lstStyle/>
          <a:p>
            <a:endParaRPr lang="en-US"/>
          </a:p>
        </p:txBody>
      </p:sp>
      <p:sp>
        <p:nvSpPr>
          <p:cNvPr id="129" name="Line 76"/>
          <p:cNvSpPr>
            <a:spLocks noChangeShapeType="1"/>
          </p:cNvSpPr>
          <p:nvPr/>
        </p:nvSpPr>
        <p:spPr bwMode="auto">
          <a:xfrm>
            <a:off x="6705600" y="1752600"/>
            <a:ext cx="304800" cy="0"/>
          </a:xfrm>
          <a:prstGeom prst="line">
            <a:avLst/>
          </a:prstGeom>
          <a:noFill/>
          <a:ln w="9525">
            <a:solidFill>
              <a:schemeClr val="tx1"/>
            </a:solidFill>
            <a:round/>
            <a:headEnd/>
            <a:tailEnd/>
          </a:ln>
        </p:spPr>
        <p:txBody>
          <a:bodyPr/>
          <a:lstStyle/>
          <a:p>
            <a:endParaRPr lang="en-US"/>
          </a:p>
        </p:txBody>
      </p:sp>
      <p:sp>
        <p:nvSpPr>
          <p:cNvPr id="130" name="Text Box 78"/>
          <p:cNvSpPr txBox="1">
            <a:spLocks noChangeArrowheads="1"/>
          </p:cNvSpPr>
          <p:nvPr/>
        </p:nvSpPr>
        <p:spPr bwMode="auto">
          <a:xfrm rot="10800000" flipV="1">
            <a:off x="6713538" y="1492250"/>
            <a:ext cx="296862" cy="336550"/>
          </a:xfrm>
          <a:prstGeom prst="rect">
            <a:avLst/>
          </a:prstGeom>
          <a:noFill/>
          <a:ln w="9525">
            <a:noFill/>
            <a:miter lim="800000"/>
            <a:headEnd/>
            <a:tailEnd/>
          </a:ln>
        </p:spPr>
        <p:txBody>
          <a:bodyPr>
            <a:spAutoFit/>
          </a:bodyPr>
          <a:lstStyle/>
          <a:p>
            <a:r>
              <a:rPr lang="en-US" sz="1600"/>
              <a:t>R</a:t>
            </a:r>
          </a:p>
        </p:txBody>
      </p:sp>
      <p:sp>
        <p:nvSpPr>
          <p:cNvPr id="131" name="Line 79"/>
          <p:cNvSpPr>
            <a:spLocks noChangeShapeType="1"/>
          </p:cNvSpPr>
          <p:nvPr/>
        </p:nvSpPr>
        <p:spPr bwMode="auto">
          <a:xfrm flipV="1">
            <a:off x="4389438" y="1617663"/>
            <a:ext cx="136525" cy="117475"/>
          </a:xfrm>
          <a:prstGeom prst="line">
            <a:avLst/>
          </a:prstGeom>
          <a:noFill/>
          <a:ln w="9525">
            <a:solidFill>
              <a:schemeClr val="tx1"/>
            </a:solidFill>
            <a:round/>
            <a:headEnd/>
            <a:tailEnd/>
          </a:ln>
        </p:spPr>
        <p:txBody>
          <a:bodyPr/>
          <a:lstStyle/>
          <a:p>
            <a:endParaRPr lang="en-US"/>
          </a:p>
        </p:txBody>
      </p:sp>
      <p:sp>
        <p:nvSpPr>
          <p:cNvPr id="132" name="Text Box 80"/>
          <p:cNvSpPr txBox="1">
            <a:spLocks noChangeArrowheads="1"/>
          </p:cNvSpPr>
          <p:nvPr/>
        </p:nvSpPr>
        <p:spPr bwMode="auto">
          <a:xfrm rot="10800000" flipV="1">
            <a:off x="1295400" y="1981200"/>
            <a:ext cx="304800" cy="336550"/>
          </a:xfrm>
          <a:prstGeom prst="rect">
            <a:avLst/>
          </a:prstGeom>
          <a:noFill/>
          <a:ln w="9525">
            <a:noFill/>
            <a:miter lim="800000"/>
            <a:headEnd/>
            <a:tailEnd/>
          </a:ln>
        </p:spPr>
        <p:txBody>
          <a:bodyPr>
            <a:spAutoFit/>
          </a:bodyPr>
          <a:lstStyle/>
          <a:p>
            <a:r>
              <a:rPr lang="en-US" sz="1600"/>
              <a:t>3</a:t>
            </a:r>
          </a:p>
        </p:txBody>
      </p:sp>
      <p:sp>
        <p:nvSpPr>
          <p:cNvPr id="87" name="Rectangle 20"/>
          <p:cNvSpPr>
            <a:spLocks noChangeArrowheads="1"/>
          </p:cNvSpPr>
          <p:nvPr/>
        </p:nvSpPr>
        <p:spPr bwMode="auto">
          <a:xfrm>
            <a:off x="0" y="2895600"/>
            <a:ext cx="9144000" cy="2590800"/>
          </a:xfrm>
          <a:prstGeom prst="rect">
            <a:avLst/>
          </a:prstGeom>
          <a:solidFill>
            <a:srgbClr val="FFFFCC"/>
          </a:solidFill>
          <a:ln w="9525">
            <a:noFill/>
            <a:miter lim="800000"/>
            <a:headEnd/>
            <a:tailEnd/>
          </a:ln>
        </p:spPr>
        <p:txBody>
          <a:bodyPr anchor="ctr"/>
          <a:lstStyle/>
          <a:p>
            <a:pPr algn="ctr"/>
            <a:r>
              <a:rPr lang="en-US" sz="2800">
                <a:solidFill>
                  <a:srgbClr val="33CC33"/>
                </a:solidFill>
              </a:rPr>
              <a:t>Although the SK does not record libero replacements, a serve by the libero is recorded in a unique way.  First, when the libero contacts the ball for service, draw a triangle around the corresponding number in the “Serving Order” column to indicate that this is the only position where the libero can serve in this game.</a:t>
            </a:r>
            <a:endParaRPr lang="en-US" sz="4400">
              <a:solidFill>
                <a:schemeClr val="tx2"/>
              </a:solidFill>
            </a:endParaRPr>
          </a:p>
        </p:txBody>
      </p:sp>
      <p:sp>
        <p:nvSpPr>
          <p:cNvPr id="133" name="Rectangle 81"/>
          <p:cNvSpPr>
            <a:spLocks noChangeArrowheads="1"/>
          </p:cNvSpPr>
          <p:nvPr/>
        </p:nvSpPr>
        <p:spPr bwMode="auto">
          <a:xfrm>
            <a:off x="0" y="3810000"/>
            <a:ext cx="9144000" cy="1676400"/>
          </a:xfrm>
          <a:prstGeom prst="rect">
            <a:avLst/>
          </a:prstGeom>
          <a:solidFill>
            <a:srgbClr val="FFFFCC"/>
          </a:solidFill>
          <a:ln w="9525">
            <a:noFill/>
            <a:miter lim="800000"/>
            <a:headEnd/>
            <a:tailEnd/>
          </a:ln>
        </p:spPr>
        <p:txBody>
          <a:bodyPr anchor="ctr"/>
          <a:lstStyle/>
          <a:p>
            <a:pPr algn="ctr"/>
            <a:r>
              <a:rPr lang="en-US" sz="2800">
                <a:solidFill>
                  <a:srgbClr val="33CC33"/>
                </a:solidFill>
              </a:rPr>
              <a:t>The Newnan libero serves for one point.  She serves a second time, and Newnan loses the rally.</a:t>
            </a:r>
            <a:endParaRPr lang="en-US" sz="4400">
              <a:solidFill>
                <a:srgbClr val="33CC33"/>
              </a:solidFill>
            </a:endParaRPr>
          </a:p>
        </p:txBody>
      </p:sp>
      <p:sp>
        <p:nvSpPr>
          <p:cNvPr id="119" name="Rectangle 65"/>
          <p:cNvSpPr>
            <a:spLocks noChangeArrowheads="1"/>
          </p:cNvSpPr>
          <p:nvPr/>
        </p:nvSpPr>
        <p:spPr bwMode="auto">
          <a:xfrm>
            <a:off x="0" y="3352800"/>
            <a:ext cx="9144000" cy="1828800"/>
          </a:xfrm>
          <a:prstGeom prst="rect">
            <a:avLst/>
          </a:prstGeom>
          <a:solidFill>
            <a:srgbClr val="FFFFCC"/>
          </a:solidFill>
          <a:ln w="9525">
            <a:noFill/>
            <a:miter lim="800000"/>
            <a:headEnd/>
            <a:tailEnd/>
          </a:ln>
        </p:spPr>
        <p:txBody>
          <a:bodyPr anchor="ctr"/>
          <a:lstStyle/>
          <a:p>
            <a:pPr algn="ctr"/>
            <a:r>
              <a:rPr lang="en-US" sz="2500">
                <a:solidFill>
                  <a:srgbClr val="33CC33"/>
                </a:solidFill>
              </a:rPr>
              <a:t>In the scoring section, a triangle is used instead of a circle when the libero serves, and the results of the rally are recorded in the triangle.  A triangle is also used in the running score column to record points won while the libero is serving.</a:t>
            </a:r>
            <a:endParaRPr lang="en-US" sz="2500">
              <a:solidFill>
                <a:schemeClr val="tx2"/>
              </a:solidFill>
            </a:endParaRPr>
          </a:p>
        </p:txBody>
      </p:sp>
      <p:pic>
        <p:nvPicPr>
          <p:cNvPr id="72"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67188" y="23495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500"/>
                                        <p:tgtEl>
                                          <p:spTgt spid="72"/>
                                        </p:tgtEl>
                                      </p:cBhvr>
                                    </p:animEffect>
                                    <p:set>
                                      <p:cBhvr>
                                        <p:cTn id="15" dur="1" fill="hold">
                                          <p:stCondLst>
                                            <p:cond delay="499"/>
                                          </p:stCondLst>
                                        </p:cTn>
                                        <p:tgtEl>
                                          <p:spTgt spid="72"/>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xit" presetSubtype="0" fill="hold" grpId="1" nodeType="afterEffect">
                                  <p:stCondLst>
                                    <p:cond delay="0"/>
                                  </p:stCondLst>
                                  <p:childTnLst>
                                    <p:animEffect transition="out" filter="fade">
                                      <p:cBhvr>
                                        <p:cTn id="18" dur="1000"/>
                                        <p:tgtEl>
                                          <p:spTgt spid="87"/>
                                        </p:tgtEl>
                                      </p:cBhvr>
                                    </p:animEffect>
                                    <p:set>
                                      <p:cBhvr>
                                        <p:cTn id="19" dur="1" fill="hold">
                                          <p:stCondLst>
                                            <p:cond delay="999"/>
                                          </p:stCondLst>
                                        </p:cTn>
                                        <p:tgtEl>
                                          <p:spTgt spid="87"/>
                                        </p:tgtEl>
                                        <p:attrNameLst>
                                          <p:attrName>style.visibility</p:attrName>
                                        </p:attrNameLst>
                                      </p:cBhvr>
                                      <p:to>
                                        <p:strVal val="hidden"/>
                                      </p:to>
                                    </p:se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2000"/>
                                        <p:tgtEl>
                                          <p:spTgt spid="116"/>
                                        </p:tgtEl>
                                      </p:cBhvr>
                                    </p:animEffect>
                                  </p:childTnLst>
                                </p:cTn>
                              </p:par>
                            </p:childTnLst>
                          </p:cTn>
                        </p:par>
                        <p:par>
                          <p:cTn id="24" fill="hold" nodeType="afterGroup">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wipe(left)">
                                      <p:cBhvr>
                                        <p:cTn id="27" dur="2000"/>
                                        <p:tgtEl>
                                          <p:spTgt spid="117"/>
                                        </p:tgtEl>
                                      </p:cBhvr>
                                    </p:animEffect>
                                  </p:childTnLst>
                                </p:cTn>
                              </p:par>
                            </p:childTnLst>
                          </p:cTn>
                        </p:par>
                        <p:par>
                          <p:cTn id="28" fill="hold" nodeType="afterGroup">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wipe(left)">
                                      <p:cBhvr>
                                        <p:cTn id="31" dur="2000"/>
                                        <p:tgtEl>
                                          <p:spTgt spid="118"/>
                                        </p:tgtEl>
                                      </p:cBhvr>
                                    </p:animEffect>
                                  </p:childTnLst>
                                </p:cTn>
                              </p:par>
                            </p:childTnLst>
                          </p:cTn>
                        </p:par>
                        <p:par>
                          <p:cTn id="32" fill="hold" nodeType="afterGroup">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1000"/>
                                        <p:tgtEl>
                                          <p:spTgt spid="119"/>
                                        </p:tgtEl>
                                      </p:cBhvr>
                                    </p:animEffect>
                                  </p:childTnLst>
                                </p:cTn>
                              </p:par>
                            </p:childTnLst>
                          </p:cTn>
                        </p:par>
                        <p:par>
                          <p:cTn id="36" fill="hold" nodeType="afterGroup">
                            <p:stCondLst>
                              <p:cond delay="8500"/>
                            </p:stCondLst>
                            <p:childTnLst>
                              <p:par>
                                <p:cTn id="37" presetID="1"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72"/>
                                        </p:tgtEl>
                                      </p:cBhvr>
                                    </p:animEffect>
                                    <p:set>
                                      <p:cBhvr>
                                        <p:cTn id="43" dur="1" fill="hold">
                                          <p:stCondLst>
                                            <p:cond delay="499"/>
                                          </p:stCondLst>
                                        </p:cTn>
                                        <p:tgtEl>
                                          <p:spTgt spid="72"/>
                                        </p:tgtEl>
                                        <p:attrNameLst>
                                          <p:attrName>style.visibility</p:attrName>
                                        </p:attrNameLst>
                                      </p:cBhvr>
                                      <p:to>
                                        <p:strVal val="hidden"/>
                                      </p:to>
                                    </p:set>
                                  </p:childTnLst>
                                </p:cTn>
                              </p:par>
                            </p:childTnLst>
                          </p:cTn>
                        </p:par>
                        <p:par>
                          <p:cTn id="44" fill="hold" nodeType="afterGroup">
                            <p:stCondLst>
                              <p:cond delay="500"/>
                            </p:stCondLst>
                            <p:childTnLst>
                              <p:par>
                                <p:cTn id="45" presetID="10" presetClass="exit" presetSubtype="0" fill="hold" grpId="1" nodeType="afterEffect">
                                  <p:stCondLst>
                                    <p:cond delay="0"/>
                                  </p:stCondLst>
                                  <p:childTnLst>
                                    <p:animEffect transition="out" filter="fade">
                                      <p:cBhvr>
                                        <p:cTn id="46" dur="1000"/>
                                        <p:tgtEl>
                                          <p:spTgt spid="119"/>
                                        </p:tgtEl>
                                      </p:cBhvr>
                                    </p:animEffect>
                                    <p:set>
                                      <p:cBhvr>
                                        <p:cTn id="47" dur="1" fill="hold">
                                          <p:stCondLst>
                                            <p:cond delay="999"/>
                                          </p:stCondLst>
                                        </p:cTn>
                                        <p:tgtEl>
                                          <p:spTgt spid="119"/>
                                        </p:tgtEl>
                                        <p:attrNameLst>
                                          <p:attrName>style.visibility</p:attrName>
                                        </p:attrNameLst>
                                      </p:cBhvr>
                                      <p:to>
                                        <p:strVal val="hidden"/>
                                      </p:to>
                                    </p:set>
                                  </p:child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fade">
                                      <p:cBhvr>
                                        <p:cTn id="51" dur="1000"/>
                                        <p:tgtEl>
                                          <p:spTgt spid="133"/>
                                        </p:tgtEl>
                                      </p:cBhvr>
                                    </p:animEffect>
                                  </p:childTnLst>
                                </p:cTn>
                              </p:par>
                            </p:childTnLst>
                          </p:cTn>
                        </p:par>
                        <p:par>
                          <p:cTn id="52" fill="hold" nodeType="afterGroup">
                            <p:stCondLst>
                              <p:cond delay="2500"/>
                            </p:stCondLst>
                            <p:childTnLst>
                              <p:par>
                                <p:cTn id="53" presetID="1" presetClass="entr" presetSubtype="0"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nodeType="clickEffect">
                                  <p:stCondLst>
                                    <p:cond delay="0"/>
                                  </p:stCondLst>
                                  <p:childTnLst>
                                    <p:animEffect transition="out" filter="barn(inVertical)">
                                      <p:cBhvr>
                                        <p:cTn id="58" dur="500"/>
                                        <p:tgtEl>
                                          <p:spTgt spid="72"/>
                                        </p:tgtEl>
                                      </p:cBhvr>
                                    </p:animEffect>
                                    <p:set>
                                      <p:cBhvr>
                                        <p:cTn id="59" dur="1" fill="hold">
                                          <p:stCondLst>
                                            <p:cond delay="499"/>
                                          </p:stCondLst>
                                        </p:cTn>
                                        <p:tgtEl>
                                          <p:spTgt spid="72"/>
                                        </p:tgtEl>
                                        <p:attrNameLst>
                                          <p:attrName>style.visibility</p:attrName>
                                        </p:attrNameLst>
                                      </p:cBhvr>
                                      <p:to>
                                        <p:strVal val="hidden"/>
                                      </p:to>
                                    </p:set>
                                  </p:childTnLst>
                                </p:cTn>
                              </p:par>
                            </p:childTnLst>
                          </p:cTn>
                        </p:par>
                        <p:par>
                          <p:cTn id="60" fill="hold" nodeType="afterGroup">
                            <p:stCondLst>
                              <p:cond delay="500"/>
                            </p:stCondLst>
                            <p:childTnLst>
                              <p:par>
                                <p:cTn id="61" presetID="10" presetClass="exit" presetSubtype="0" fill="hold" grpId="1" nodeType="afterEffect">
                                  <p:stCondLst>
                                    <p:cond delay="0"/>
                                  </p:stCondLst>
                                  <p:childTnLst>
                                    <p:animEffect transition="out" filter="fade">
                                      <p:cBhvr>
                                        <p:cTn id="62" dur="1000"/>
                                        <p:tgtEl>
                                          <p:spTgt spid="133"/>
                                        </p:tgtEl>
                                      </p:cBhvr>
                                    </p:animEffect>
                                    <p:set>
                                      <p:cBhvr>
                                        <p:cTn id="63" dur="1" fill="hold">
                                          <p:stCondLst>
                                            <p:cond delay="999"/>
                                          </p:stCondLst>
                                        </p:cTn>
                                        <p:tgtEl>
                                          <p:spTgt spid="133"/>
                                        </p:tgtEl>
                                        <p:attrNameLst>
                                          <p:attrName>style.visibility</p:attrName>
                                        </p:attrNameLst>
                                      </p:cBhvr>
                                      <p:to>
                                        <p:strVal val="hidden"/>
                                      </p:to>
                                    </p:set>
                                  </p:childTnLst>
                                </p:cTn>
                              </p:par>
                            </p:childTnLst>
                          </p:cTn>
                        </p:par>
                        <p:par>
                          <p:cTn id="64" fill="hold" nodeType="afterGroup">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wipe(up)">
                                      <p:cBhvr>
                                        <p:cTn id="67" dur="1000"/>
                                        <p:tgtEl>
                                          <p:spTgt spid="120"/>
                                        </p:tgtEl>
                                      </p:cBhvr>
                                    </p:animEffect>
                                  </p:childTnLst>
                                </p:cTn>
                              </p:par>
                            </p:childTnLst>
                          </p:cTn>
                        </p:par>
                        <p:par>
                          <p:cTn id="68" fill="hold" nodeType="afterGroup">
                            <p:stCondLst>
                              <p:cond delay="2500"/>
                            </p:stCondLst>
                            <p:childTnLst>
                              <p:par>
                                <p:cTn id="69" presetID="22" presetClass="entr" presetSubtype="1" fill="hold" grpId="0" nodeType="afterEffect">
                                  <p:stCondLst>
                                    <p:cond delay="500"/>
                                  </p:stCondLst>
                                  <p:childTnLst>
                                    <p:set>
                                      <p:cBhvr>
                                        <p:cTn id="70" dur="1" fill="hold">
                                          <p:stCondLst>
                                            <p:cond delay="0"/>
                                          </p:stCondLst>
                                        </p:cTn>
                                        <p:tgtEl>
                                          <p:spTgt spid="121"/>
                                        </p:tgtEl>
                                        <p:attrNameLst>
                                          <p:attrName>style.visibility</p:attrName>
                                        </p:attrNameLst>
                                      </p:cBhvr>
                                      <p:to>
                                        <p:strVal val="visible"/>
                                      </p:to>
                                    </p:set>
                                    <p:animEffect transition="in" filter="wipe(up)">
                                      <p:cBhvr>
                                        <p:cTn id="71" dur="1000"/>
                                        <p:tgtEl>
                                          <p:spTgt spid="121"/>
                                        </p:tgtEl>
                                      </p:cBhvr>
                                    </p:animEffect>
                                  </p:childTnLst>
                                </p:cTn>
                              </p:par>
                            </p:childTnLst>
                          </p:cTn>
                        </p:par>
                        <p:par>
                          <p:cTn id="72" fill="hold" nodeType="afterGroup">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left)">
                                      <p:cBhvr>
                                        <p:cTn id="75" dur="2000"/>
                                        <p:tgtEl>
                                          <p:spTgt spid="122"/>
                                        </p:tgtEl>
                                      </p:cBhvr>
                                    </p:animEffect>
                                  </p:childTnLst>
                                </p:cTn>
                              </p:par>
                            </p:childTnLst>
                          </p:cTn>
                        </p:par>
                        <p:par>
                          <p:cTn id="76" fill="hold" nodeType="afterGroup">
                            <p:stCondLst>
                              <p:cond delay="6000"/>
                            </p:stCondLst>
                            <p:childTnLst>
                              <p:par>
                                <p:cTn id="77" presetID="22" presetClass="entr" presetSubtype="8" fill="hold" grpId="0" nodeType="afterEffect">
                                  <p:stCondLst>
                                    <p:cond delay="500"/>
                                  </p:stCondLst>
                                  <p:childTnLst>
                                    <p:set>
                                      <p:cBhvr>
                                        <p:cTn id="78" dur="1" fill="hold">
                                          <p:stCondLst>
                                            <p:cond delay="0"/>
                                          </p:stCondLst>
                                        </p:cTn>
                                        <p:tgtEl>
                                          <p:spTgt spid="123"/>
                                        </p:tgtEl>
                                        <p:attrNameLst>
                                          <p:attrName>style.visibility</p:attrName>
                                        </p:attrNameLst>
                                      </p:cBhvr>
                                      <p:to>
                                        <p:strVal val="visible"/>
                                      </p:to>
                                    </p:set>
                                    <p:animEffect transition="in" filter="wipe(left)">
                                      <p:cBhvr>
                                        <p:cTn id="79" dur="2000"/>
                                        <p:tgtEl>
                                          <p:spTgt spid="123"/>
                                        </p:tgtEl>
                                      </p:cBhvr>
                                    </p:animEffect>
                                  </p:childTnLst>
                                </p:cTn>
                              </p:par>
                            </p:childTnLst>
                          </p:cTn>
                        </p:par>
                        <p:par>
                          <p:cTn id="80" fill="hold" nodeType="afterGroup">
                            <p:stCondLst>
                              <p:cond delay="8500"/>
                            </p:stCondLst>
                            <p:childTnLst>
                              <p:par>
                                <p:cTn id="81" presetID="22" presetClass="entr" presetSubtype="4" fill="hold" grpId="0" nodeType="afterEffect">
                                  <p:stCondLst>
                                    <p:cond delay="500"/>
                                  </p:stCondLst>
                                  <p:childTnLst>
                                    <p:set>
                                      <p:cBhvr>
                                        <p:cTn id="82" dur="1" fill="hold">
                                          <p:stCondLst>
                                            <p:cond delay="0"/>
                                          </p:stCondLst>
                                        </p:cTn>
                                        <p:tgtEl>
                                          <p:spTgt spid="124"/>
                                        </p:tgtEl>
                                        <p:attrNameLst>
                                          <p:attrName>style.visibility</p:attrName>
                                        </p:attrNameLst>
                                      </p:cBhvr>
                                      <p:to>
                                        <p:strVal val="visible"/>
                                      </p:to>
                                    </p:set>
                                    <p:animEffect transition="in" filter="wipe(down)">
                                      <p:cBhvr>
                                        <p:cTn id="83" dur="500"/>
                                        <p:tgtEl>
                                          <p:spTgt spid="124"/>
                                        </p:tgtEl>
                                      </p:cBhvr>
                                    </p:animEffect>
                                  </p:childTnLst>
                                </p:cTn>
                              </p:par>
                            </p:childTnLst>
                          </p:cTn>
                        </p:par>
                        <p:par>
                          <p:cTn id="84" fill="hold" nodeType="afterGroup">
                            <p:stCondLst>
                              <p:cond delay="9500"/>
                            </p:stCondLst>
                            <p:childTnLst>
                              <p:par>
                                <p:cTn id="85" presetID="22" presetClass="entr" presetSubtype="4" fill="hold" grpId="0" nodeType="afterEffect">
                                  <p:stCondLst>
                                    <p:cond delay="500"/>
                                  </p:stCondLst>
                                  <p:childTnLst>
                                    <p:set>
                                      <p:cBhvr>
                                        <p:cTn id="86" dur="1" fill="hold">
                                          <p:stCondLst>
                                            <p:cond delay="0"/>
                                          </p:stCondLst>
                                        </p:cTn>
                                        <p:tgtEl>
                                          <p:spTgt spid="125"/>
                                        </p:tgtEl>
                                        <p:attrNameLst>
                                          <p:attrName>style.visibility</p:attrName>
                                        </p:attrNameLst>
                                      </p:cBhvr>
                                      <p:to>
                                        <p:strVal val="visible"/>
                                      </p:to>
                                    </p:set>
                                    <p:animEffect transition="in" filter="wipe(down)">
                                      <p:cBhvr>
                                        <p:cTn id="87" dur="500"/>
                                        <p:tgtEl>
                                          <p:spTgt spid="125"/>
                                        </p:tgtEl>
                                      </p:cBhvr>
                                    </p:animEffect>
                                  </p:childTnLst>
                                </p:cTn>
                              </p:par>
                            </p:childTnLst>
                          </p:cTn>
                        </p:par>
                        <p:par>
                          <p:cTn id="88" fill="hold" nodeType="afterGroup">
                            <p:stCondLst>
                              <p:cond delay="10500"/>
                            </p:stCondLst>
                            <p:childTnLst>
                              <p:par>
                                <p:cTn id="89" presetID="22" presetClass="entr" presetSubtype="4" fill="hold" grpId="0" nodeType="afterEffect">
                                  <p:stCondLst>
                                    <p:cond delay="500"/>
                                  </p:stCondLst>
                                  <p:childTnLst>
                                    <p:set>
                                      <p:cBhvr>
                                        <p:cTn id="90" dur="1" fill="hold">
                                          <p:stCondLst>
                                            <p:cond delay="0"/>
                                          </p:stCondLst>
                                        </p:cTn>
                                        <p:tgtEl>
                                          <p:spTgt spid="126"/>
                                        </p:tgtEl>
                                        <p:attrNameLst>
                                          <p:attrName>style.visibility</p:attrName>
                                        </p:attrNameLst>
                                      </p:cBhvr>
                                      <p:to>
                                        <p:strVal val="visible"/>
                                      </p:to>
                                    </p:set>
                                    <p:animEffect transition="in" filter="wipe(down)">
                                      <p:cBhvr>
                                        <p:cTn id="91" dur="500"/>
                                        <p:tgtEl>
                                          <p:spTgt spid="126"/>
                                        </p:tgtEl>
                                      </p:cBhvr>
                                    </p:animEffect>
                                  </p:childTnLst>
                                </p:cTn>
                              </p:par>
                            </p:childTnLst>
                          </p:cTn>
                        </p:par>
                        <p:par>
                          <p:cTn id="92" fill="hold" nodeType="afterGroup">
                            <p:stCondLst>
                              <p:cond delay="11500"/>
                            </p:stCondLst>
                            <p:childTnLst>
                              <p:par>
                                <p:cTn id="93" presetID="22" presetClass="entr" presetSubtype="1" fill="hold" grpId="0"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up)">
                                      <p:cBhvr>
                                        <p:cTn id="95" dur="1000"/>
                                        <p:tgtEl>
                                          <p:spTgt spid="127"/>
                                        </p:tgtEl>
                                      </p:cBhvr>
                                    </p:animEffect>
                                  </p:childTnLst>
                                </p:cTn>
                              </p:par>
                            </p:childTnLst>
                          </p:cTn>
                        </p:par>
                        <p:par>
                          <p:cTn id="96" fill="hold" nodeType="afterGroup">
                            <p:stCondLst>
                              <p:cond delay="12500"/>
                            </p:stCondLst>
                            <p:childTnLst>
                              <p:par>
                                <p:cTn id="97" presetID="22" presetClass="entr" presetSubtype="1" fill="hold" grpId="0" nodeType="afterEffect">
                                  <p:stCondLst>
                                    <p:cond delay="500"/>
                                  </p:stCondLst>
                                  <p:childTnLst>
                                    <p:set>
                                      <p:cBhvr>
                                        <p:cTn id="98" dur="1" fill="hold">
                                          <p:stCondLst>
                                            <p:cond delay="0"/>
                                          </p:stCondLst>
                                        </p:cTn>
                                        <p:tgtEl>
                                          <p:spTgt spid="128"/>
                                        </p:tgtEl>
                                        <p:attrNameLst>
                                          <p:attrName>style.visibility</p:attrName>
                                        </p:attrNameLst>
                                      </p:cBhvr>
                                      <p:to>
                                        <p:strVal val="visible"/>
                                      </p:to>
                                    </p:set>
                                    <p:animEffect transition="in" filter="wipe(up)">
                                      <p:cBhvr>
                                        <p:cTn id="99" dur="1000"/>
                                        <p:tgtEl>
                                          <p:spTgt spid="128"/>
                                        </p:tgtEl>
                                      </p:cBhvr>
                                    </p:animEffect>
                                  </p:childTnLst>
                                </p:cTn>
                              </p:par>
                            </p:childTnLst>
                          </p:cTn>
                        </p:par>
                        <p:par>
                          <p:cTn id="100" fill="hold" nodeType="afterGroup">
                            <p:stCondLst>
                              <p:cond delay="14000"/>
                            </p:stCondLst>
                            <p:childTnLst>
                              <p:par>
                                <p:cTn id="101" presetID="22" presetClass="entr" presetSubtype="8" fill="hold" grpId="0" nodeType="after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wipe(left)">
                                      <p:cBhvr>
                                        <p:cTn id="103" dur="2000"/>
                                        <p:tgtEl>
                                          <p:spTgt spid="129"/>
                                        </p:tgtEl>
                                      </p:cBhvr>
                                    </p:animEffect>
                                  </p:childTnLst>
                                </p:cTn>
                              </p:par>
                            </p:childTnLst>
                          </p:cTn>
                        </p:par>
                        <p:par>
                          <p:cTn id="104" fill="hold" nodeType="afterGroup">
                            <p:stCondLst>
                              <p:cond delay="16000"/>
                            </p:stCondLst>
                            <p:childTnLst>
                              <p:par>
                                <p:cTn id="105" presetID="22" presetClass="entr" presetSubtype="8" fill="hold" grpId="0" nodeType="afterEffect">
                                  <p:stCondLst>
                                    <p:cond delay="500"/>
                                  </p:stCondLst>
                                  <p:childTnLst>
                                    <p:set>
                                      <p:cBhvr>
                                        <p:cTn id="106" dur="1" fill="hold">
                                          <p:stCondLst>
                                            <p:cond delay="0"/>
                                          </p:stCondLst>
                                        </p:cTn>
                                        <p:tgtEl>
                                          <p:spTgt spid="130"/>
                                        </p:tgtEl>
                                        <p:attrNameLst>
                                          <p:attrName>style.visibility</p:attrName>
                                        </p:attrNameLst>
                                      </p:cBhvr>
                                      <p:to>
                                        <p:strVal val="visible"/>
                                      </p:to>
                                    </p:set>
                                    <p:animEffect transition="in" filter="wipe(left)">
                                      <p:cBhvr>
                                        <p:cTn id="107" dur="2000"/>
                                        <p:tgtEl>
                                          <p:spTgt spid="130"/>
                                        </p:tgtEl>
                                      </p:cBhvr>
                                    </p:animEffect>
                                  </p:childTnLst>
                                </p:cTn>
                              </p:par>
                            </p:childTnLst>
                          </p:cTn>
                        </p:par>
                        <p:par>
                          <p:cTn id="108" fill="hold" nodeType="afterGroup">
                            <p:stCondLst>
                              <p:cond delay="18500"/>
                            </p:stCondLst>
                            <p:childTnLst>
                              <p:par>
                                <p:cTn id="109" presetID="22" presetClass="entr" presetSubtype="8" fill="hold" grpId="0" nodeType="after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wipe(left)">
                                      <p:cBhvr>
                                        <p:cTn id="111" dur="2000"/>
                                        <p:tgtEl>
                                          <p:spTgt spid="131"/>
                                        </p:tgtEl>
                                      </p:cBhvr>
                                    </p:animEffect>
                                  </p:childTnLst>
                                </p:cTn>
                              </p:par>
                            </p:childTnLst>
                          </p:cTn>
                        </p:par>
                        <p:par>
                          <p:cTn id="112" fill="hold" nodeType="afterGroup">
                            <p:stCondLst>
                              <p:cond delay="20500"/>
                            </p:stCondLst>
                            <p:childTnLst>
                              <p:par>
                                <p:cTn id="113" presetID="22" presetClass="entr" presetSubtype="8" fill="hold" grpId="0" nodeType="afterEffect">
                                  <p:stCondLst>
                                    <p:cond delay="500"/>
                                  </p:stCondLst>
                                  <p:childTnLst>
                                    <p:set>
                                      <p:cBhvr>
                                        <p:cTn id="114" dur="1" fill="hold">
                                          <p:stCondLst>
                                            <p:cond delay="0"/>
                                          </p:stCondLst>
                                        </p:cTn>
                                        <p:tgtEl>
                                          <p:spTgt spid="132"/>
                                        </p:tgtEl>
                                        <p:attrNameLst>
                                          <p:attrName>style.visibility</p:attrName>
                                        </p:attrNameLst>
                                      </p:cBhvr>
                                      <p:to>
                                        <p:strVal val="visible"/>
                                      </p:to>
                                    </p:set>
                                    <p:animEffect transition="in" filter="wipe(left)">
                                      <p:cBhvr>
                                        <p:cTn id="115" dur="2000"/>
                                        <p:tgtEl>
                                          <p:spTgt spid="132"/>
                                        </p:tgtEl>
                                      </p:cBhvr>
                                    </p:animEffect>
                                  </p:childTnLst>
                                </p:cTn>
                              </p:par>
                            </p:childTnLst>
                          </p:cTn>
                        </p:par>
                        <p:par>
                          <p:cTn id="116" fill="hold" nodeType="afterGroup">
                            <p:stCondLst>
                              <p:cond delay="23000"/>
                            </p:stCondLst>
                            <p:childTnLst>
                              <p:par>
                                <p:cTn id="117" presetID="1" presetClass="entr" presetSubtype="0" fill="hold" nodeType="after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20" grpId="0" animBg="1"/>
      <p:bldP spid="121" grpId="0" animBg="1"/>
      <p:bldP spid="122" grpId="0" animBg="1"/>
      <p:bldP spid="123" grpId="0"/>
      <p:bldP spid="124" grpId="0" animBg="1"/>
      <p:bldP spid="125" grpId="0" animBg="1"/>
      <p:bldP spid="126" grpId="0" animBg="1"/>
      <p:bldP spid="127" grpId="0" animBg="1"/>
      <p:bldP spid="128" grpId="0" animBg="1"/>
      <p:bldP spid="129" grpId="0" animBg="1"/>
      <p:bldP spid="130" grpId="0"/>
      <p:bldP spid="131" grpId="0" animBg="1"/>
      <p:bldP spid="132" grpId="0"/>
      <p:bldP spid="87" grpId="0" animBg="1"/>
      <p:bldP spid="87" grpId="1" animBg="1"/>
      <p:bldP spid="133" grpId="0" animBg="1"/>
      <p:bldP spid="133" grpId="1" animBg="1"/>
      <p:bldP spid="119" grpId="0" animBg="1"/>
      <p:bldP spid="1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505200" y="30163"/>
            <a:ext cx="2335213" cy="274637"/>
          </a:xfrm>
          <a:prstGeom prst="rect">
            <a:avLst/>
          </a:prstGeom>
          <a:noFill/>
          <a:ln w="9525">
            <a:noFill/>
            <a:miter lim="800000"/>
            <a:headEnd/>
            <a:tailEnd/>
          </a:ln>
        </p:spPr>
        <p:txBody>
          <a:bodyPr wrap="none">
            <a:spAutoFit/>
          </a:bodyPr>
          <a:lstStyle/>
          <a:p>
            <a:r>
              <a:rPr lang="en-US" sz="1200" b="1"/>
              <a:t>GHSA HIGH SCHOOL FINALS</a:t>
            </a:r>
          </a:p>
        </p:txBody>
      </p:sp>
      <p:sp>
        <p:nvSpPr>
          <p:cNvPr id="12291" name="Text Box 4"/>
          <p:cNvSpPr txBox="1">
            <a:spLocks noChangeArrowheads="1"/>
          </p:cNvSpPr>
          <p:nvPr/>
        </p:nvSpPr>
        <p:spPr bwMode="auto">
          <a:xfrm>
            <a:off x="6477000" y="30163"/>
            <a:ext cx="989013" cy="276225"/>
          </a:xfrm>
          <a:prstGeom prst="rect">
            <a:avLst/>
          </a:prstGeom>
          <a:noFill/>
          <a:ln w="9525">
            <a:noFill/>
            <a:miter lim="800000"/>
            <a:headEnd/>
            <a:tailEnd/>
          </a:ln>
        </p:spPr>
        <p:txBody>
          <a:bodyPr wrap="none">
            <a:spAutoFit/>
          </a:bodyPr>
          <a:lstStyle/>
          <a:p>
            <a:r>
              <a:rPr lang="en-US" sz="1200" b="1"/>
              <a:t> 8 / 6 / 2011</a:t>
            </a:r>
          </a:p>
        </p:txBody>
      </p:sp>
      <p:sp>
        <p:nvSpPr>
          <p:cNvPr id="12292" name="Oval 5"/>
          <p:cNvSpPr>
            <a:spLocks noChangeArrowheads="1"/>
          </p:cNvSpPr>
          <p:nvPr/>
        </p:nvSpPr>
        <p:spPr bwMode="auto">
          <a:xfrm>
            <a:off x="8610600" y="76200"/>
            <a:ext cx="228600" cy="228600"/>
          </a:xfrm>
          <a:prstGeom prst="ellipse">
            <a:avLst/>
          </a:prstGeom>
          <a:noFill/>
          <a:ln w="9525">
            <a:solidFill>
              <a:schemeClr val="tx1"/>
            </a:solidFill>
            <a:round/>
            <a:headEnd/>
            <a:tailEnd/>
          </a:ln>
        </p:spPr>
        <p:txBody>
          <a:bodyPr wrap="none" anchor="ctr"/>
          <a:lstStyle/>
          <a:p>
            <a:endParaRPr lang="en-US"/>
          </a:p>
        </p:txBody>
      </p:sp>
      <p:sp>
        <p:nvSpPr>
          <p:cNvPr id="12293" name="Text Box 6"/>
          <p:cNvSpPr txBox="1">
            <a:spLocks noChangeArrowheads="1"/>
          </p:cNvSpPr>
          <p:nvPr/>
        </p:nvSpPr>
        <p:spPr bwMode="auto">
          <a:xfrm>
            <a:off x="3500438" y="334963"/>
            <a:ext cx="2092325" cy="276225"/>
          </a:xfrm>
          <a:prstGeom prst="rect">
            <a:avLst/>
          </a:prstGeom>
          <a:noFill/>
          <a:ln w="9525">
            <a:noFill/>
            <a:miter lim="800000"/>
            <a:headEnd/>
            <a:tailEnd/>
          </a:ln>
        </p:spPr>
        <p:txBody>
          <a:bodyPr wrap="none">
            <a:spAutoFit/>
          </a:bodyPr>
          <a:lstStyle/>
          <a:p>
            <a:r>
              <a:rPr lang="en-US" sz="1200" b="1"/>
              <a:t>MARIETTA HIGH SCHOOL</a:t>
            </a:r>
          </a:p>
        </p:txBody>
      </p:sp>
      <p:sp>
        <p:nvSpPr>
          <p:cNvPr id="12294" name="Text Box 7"/>
          <p:cNvSpPr txBox="1">
            <a:spLocks noChangeArrowheads="1"/>
          </p:cNvSpPr>
          <p:nvPr/>
        </p:nvSpPr>
        <p:spPr bwMode="auto">
          <a:xfrm>
            <a:off x="7696200" y="304800"/>
            <a:ext cx="522288" cy="274638"/>
          </a:xfrm>
          <a:prstGeom prst="rect">
            <a:avLst/>
          </a:prstGeom>
          <a:noFill/>
          <a:ln w="9525">
            <a:noFill/>
            <a:miter lim="800000"/>
            <a:headEnd/>
            <a:tailEnd/>
          </a:ln>
        </p:spPr>
        <p:txBody>
          <a:bodyPr wrap="none">
            <a:spAutoFit/>
          </a:bodyPr>
          <a:lstStyle/>
          <a:p>
            <a:r>
              <a:rPr lang="en-US" sz="1200" b="1"/>
              <a:t>7  00</a:t>
            </a:r>
          </a:p>
        </p:txBody>
      </p:sp>
      <p:sp>
        <p:nvSpPr>
          <p:cNvPr id="12295" name="Oval 8"/>
          <p:cNvSpPr>
            <a:spLocks noChangeArrowheads="1"/>
          </p:cNvSpPr>
          <p:nvPr/>
        </p:nvSpPr>
        <p:spPr bwMode="auto">
          <a:xfrm>
            <a:off x="8610600" y="304800"/>
            <a:ext cx="228600" cy="228600"/>
          </a:xfrm>
          <a:prstGeom prst="ellipse">
            <a:avLst/>
          </a:prstGeom>
          <a:noFill/>
          <a:ln w="9525">
            <a:solidFill>
              <a:schemeClr val="tx1"/>
            </a:solidFill>
            <a:round/>
            <a:headEnd/>
            <a:tailEnd/>
          </a:ln>
        </p:spPr>
        <p:txBody>
          <a:bodyPr wrap="none" anchor="ctr"/>
          <a:lstStyle/>
          <a:p>
            <a:endParaRPr lang="en-US"/>
          </a:p>
        </p:txBody>
      </p:sp>
      <p:sp>
        <p:nvSpPr>
          <p:cNvPr id="12296" name="Text Box 9"/>
          <p:cNvSpPr txBox="1">
            <a:spLocks noChangeArrowheads="1"/>
          </p:cNvSpPr>
          <p:nvPr/>
        </p:nvSpPr>
        <p:spPr bwMode="auto">
          <a:xfrm>
            <a:off x="3573463" y="563563"/>
            <a:ext cx="417512" cy="276225"/>
          </a:xfrm>
          <a:prstGeom prst="rect">
            <a:avLst/>
          </a:prstGeom>
          <a:noFill/>
          <a:ln w="9525">
            <a:noFill/>
            <a:miter lim="800000"/>
            <a:headEnd/>
            <a:tailEnd/>
          </a:ln>
        </p:spPr>
        <p:txBody>
          <a:bodyPr wrap="none">
            <a:spAutoFit/>
          </a:bodyPr>
          <a:lstStyle/>
          <a:p>
            <a:r>
              <a:rPr lang="en-US" sz="1200" b="1"/>
              <a:t>3 A</a:t>
            </a:r>
          </a:p>
        </p:txBody>
      </p:sp>
      <p:sp>
        <p:nvSpPr>
          <p:cNvPr id="12297" name="Text Box 10"/>
          <p:cNvSpPr txBox="1">
            <a:spLocks noChangeArrowheads="1"/>
          </p:cNvSpPr>
          <p:nvPr/>
        </p:nvSpPr>
        <p:spPr bwMode="auto">
          <a:xfrm>
            <a:off x="3541713" y="792163"/>
            <a:ext cx="269875" cy="276225"/>
          </a:xfrm>
          <a:prstGeom prst="rect">
            <a:avLst/>
          </a:prstGeom>
          <a:noFill/>
          <a:ln w="9525">
            <a:noFill/>
            <a:miter lim="800000"/>
            <a:headEnd/>
            <a:tailEnd/>
          </a:ln>
        </p:spPr>
        <p:txBody>
          <a:bodyPr wrap="none">
            <a:spAutoFit/>
          </a:bodyPr>
          <a:lstStyle/>
          <a:p>
            <a:r>
              <a:rPr lang="en-US" sz="1200" b="1"/>
              <a:t>1</a:t>
            </a:r>
          </a:p>
        </p:txBody>
      </p:sp>
      <p:sp>
        <p:nvSpPr>
          <p:cNvPr id="12298" name="Text Box 11"/>
          <p:cNvSpPr txBox="1">
            <a:spLocks noChangeArrowheads="1"/>
          </p:cNvSpPr>
          <p:nvPr/>
        </p:nvSpPr>
        <p:spPr bwMode="auto">
          <a:xfrm>
            <a:off x="6443663" y="4752975"/>
            <a:ext cx="1400175" cy="276225"/>
          </a:xfrm>
          <a:prstGeom prst="rect">
            <a:avLst/>
          </a:prstGeom>
          <a:noFill/>
          <a:ln w="9525">
            <a:noFill/>
            <a:miter lim="800000"/>
            <a:headEnd/>
            <a:tailEnd/>
          </a:ln>
        </p:spPr>
        <p:txBody>
          <a:bodyPr wrap="none">
            <a:spAutoFit/>
          </a:bodyPr>
          <a:lstStyle/>
          <a:p>
            <a:r>
              <a:rPr lang="en-US" sz="1200" b="1"/>
              <a:t>GEOFF SHARPE</a:t>
            </a:r>
          </a:p>
        </p:txBody>
      </p:sp>
      <p:sp>
        <p:nvSpPr>
          <p:cNvPr id="12299" name="Text Box 12"/>
          <p:cNvSpPr txBox="1">
            <a:spLocks noChangeArrowheads="1"/>
          </p:cNvSpPr>
          <p:nvPr/>
        </p:nvSpPr>
        <p:spPr bwMode="auto">
          <a:xfrm>
            <a:off x="6435725" y="4981575"/>
            <a:ext cx="1271588" cy="276225"/>
          </a:xfrm>
          <a:prstGeom prst="rect">
            <a:avLst/>
          </a:prstGeom>
          <a:noFill/>
          <a:ln w="9525">
            <a:noFill/>
            <a:miter lim="800000"/>
            <a:headEnd/>
            <a:tailEnd/>
          </a:ln>
        </p:spPr>
        <p:txBody>
          <a:bodyPr wrap="none">
            <a:spAutoFit/>
          </a:bodyPr>
          <a:lstStyle/>
          <a:p>
            <a:r>
              <a:rPr lang="en-US" sz="1200" b="1"/>
              <a:t>FRED WRIGHT</a:t>
            </a:r>
          </a:p>
        </p:txBody>
      </p:sp>
      <p:sp>
        <p:nvSpPr>
          <p:cNvPr id="12300" name="Text Box 13"/>
          <p:cNvSpPr txBox="1">
            <a:spLocks noChangeArrowheads="1"/>
          </p:cNvSpPr>
          <p:nvPr/>
        </p:nvSpPr>
        <p:spPr bwMode="auto">
          <a:xfrm>
            <a:off x="6780213" y="5210175"/>
            <a:ext cx="1373187" cy="276225"/>
          </a:xfrm>
          <a:prstGeom prst="rect">
            <a:avLst/>
          </a:prstGeom>
          <a:noFill/>
          <a:ln w="9525">
            <a:noFill/>
            <a:miter lim="800000"/>
            <a:headEnd/>
            <a:tailEnd/>
          </a:ln>
        </p:spPr>
        <p:txBody>
          <a:bodyPr wrap="none">
            <a:spAutoFit/>
          </a:bodyPr>
          <a:lstStyle/>
          <a:p>
            <a:r>
              <a:rPr lang="en-US" sz="1200" b="1"/>
              <a:t>MIKE FREEMAN</a:t>
            </a:r>
          </a:p>
        </p:txBody>
      </p:sp>
      <p:sp>
        <p:nvSpPr>
          <p:cNvPr id="12301" name="Oval 14"/>
          <p:cNvSpPr>
            <a:spLocks noChangeArrowheads="1"/>
          </p:cNvSpPr>
          <p:nvPr/>
        </p:nvSpPr>
        <p:spPr bwMode="auto">
          <a:xfrm>
            <a:off x="8001000" y="6096000"/>
            <a:ext cx="152400" cy="152400"/>
          </a:xfrm>
          <a:prstGeom prst="ellipse">
            <a:avLst/>
          </a:prstGeom>
          <a:noFill/>
          <a:ln w="9525">
            <a:solidFill>
              <a:schemeClr val="tx1"/>
            </a:solidFill>
            <a:round/>
            <a:headEnd/>
            <a:tailEnd/>
          </a:ln>
        </p:spPr>
        <p:txBody>
          <a:bodyPr wrap="none" anchor="ctr"/>
          <a:lstStyle/>
          <a:p>
            <a:endParaRPr lang="en-US"/>
          </a:p>
        </p:txBody>
      </p:sp>
      <p:sp>
        <p:nvSpPr>
          <p:cNvPr id="12302" name="Text Box 15"/>
          <p:cNvSpPr txBox="1">
            <a:spLocks noChangeArrowheads="1"/>
          </p:cNvSpPr>
          <p:nvPr/>
        </p:nvSpPr>
        <p:spPr bwMode="auto">
          <a:xfrm>
            <a:off x="2819400" y="6353175"/>
            <a:ext cx="1065213" cy="276225"/>
          </a:xfrm>
          <a:prstGeom prst="rect">
            <a:avLst/>
          </a:prstGeom>
          <a:noFill/>
          <a:ln w="9525">
            <a:noFill/>
            <a:miter lim="800000"/>
            <a:headEnd/>
            <a:tailEnd/>
          </a:ln>
        </p:spPr>
        <p:txBody>
          <a:bodyPr wrap="none">
            <a:spAutoFit/>
          </a:bodyPr>
          <a:lstStyle/>
          <a:p>
            <a:r>
              <a:rPr lang="en-US" sz="1200" b="1"/>
              <a:t>JOSE CRUZ</a:t>
            </a:r>
          </a:p>
        </p:txBody>
      </p:sp>
      <p:sp>
        <p:nvSpPr>
          <p:cNvPr id="12303" name="Text Box 16"/>
          <p:cNvSpPr txBox="1">
            <a:spLocks noChangeArrowheads="1"/>
          </p:cNvSpPr>
          <p:nvPr/>
        </p:nvSpPr>
        <p:spPr bwMode="auto">
          <a:xfrm>
            <a:off x="2813050" y="6581775"/>
            <a:ext cx="1303338" cy="276225"/>
          </a:xfrm>
          <a:prstGeom prst="rect">
            <a:avLst/>
          </a:prstGeom>
          <a:noFill/>
          <a:ln w="9525">
            <a:noFill/>
            <a:miter lim="800000"/>
            <a:headEnd/>
            <a:tailEnd/>
          </a:ln>
        </p:spPr>
        <p:txBody>
          <a:bodyPr wrap="none">
            <a:spAutoFit/>
          </a:bodyPr>
          <a:lstStyle/>
          <a:p>
            <a:r>
              <a:rPr lang="en-US" sz="1200" b="1"/>
              <a:t>JEFF STAPLES</a:t>
            </a:r>
          </a:p>
        </p:txBody>
      </p:sp>
      <p:sp>
        <p:nvSpPr>
          <p:cNvPr id="12304" name="Text Box 17"/>
          <p:cNvSpPr txBox="1">
            <a:spLocks noChangeArrowheads="1"/>
          </p:cNvSpPr>
          <p:nvPr/>
        </p:nvSpPr>
        <p:spPr bwMode="auto">
          <a:xfrm>
            <a:off x="2209800" y="1173163"/>
            <a:ext cx="509588" cy="276225"/>
          </a:xfrm>
          <a:prstGeom prst="rect">
            <a:avLst/>
          </a:prstGeom>
          <a:noFill/>
          <a:ln w="9525">
            <a:noFill/>
            <a:miter lim="800000"/>
            <a:headEnd/>
            <a:tailEnd/>
          </a:ln>
        </p:spPr>
        <p:txBody>
          <a:bodyPr wrap="none">
            <a:spAutoFit/>
          </a:bodyPr>
          <a:lstStyle/>
          <a:p>
            <a:r>
              <a:rPr lang="en-US" sz="1200" b="1"/>
              <a:t>OLA</a:t>
            </a:r>
          </a:p>
        </p:txBody>
      </p:sp>
      <p:sp>
        <p:nvSpPr>
          <p:cNvPr id="12305" name="Text Box 18"/>
          <p:cNvSpPr txBox="1">
            <a:spLocks noChangeArrowheads="1"/>
          </p:cNvSpPr>
          <p:nvPr/>
        </p:nvSpPr>
        <p:spPr bwMode="auto">
          <a:xfrm>
            <a:off x="7359650" y="1173163"/>
            <a:ext cx="876300" cy="276225"/>
          </a:xfrm>
          <a:prstGeom prst="rect">
            <a:avLst/>
          </a:prstGeom>
          <a:noFill/>
          <a:ln w="9525">
            <a:noFill/>
            <a:miter lim="800000"/>
            <a:headEnd/>
            <a:tailEnd/>
          </a:ln>
        </p:spPr>
        <p:txBody>
          <a:bodyPr wrap="none">
            <a:spAutoFit/>
          </a:bodyPr>
          <a:lstStyle/>
          <a:p>
            <a:r>
              <a:rPr lang="en-US" sz="1200" b="1"/>
              <a:t>NEWNAN</a:t>
            </a:r>
          </a:p>
        </p:txBody>
      </p:sp>
      <p:sp>
        <p:nvSpPr>
          <p:cNvPr id="12306" name="Oval 19"/>
          <p:cNvSpPr>
            <a:spLocks noChangeArrowheads="1"/>
          </p:cNvSpPr>
          <p:nvPr/>
        </p:nvSpPr>
        <p:spPr bwMode="auto">
          <a:xfrm>
            <a:off x="3886200" y="1066800"/>
            <a:ext cx="228600" cy="228600"/>
          </a:xfrm>
          <a:prstGeom prst="ellipse">
            <a:avLst/>
          </a:prstGeom>
          <a:noFill/>
          <a:ln w="9525">
            <a:solidFill>
              <a:schemeClr val="tx1"/>
            </a:solidFill>
            <a:round/>
            <a:headEnd/>
            <a:tailEnd/>
          </a:ln>
        </p:spPr>
        <p:txBody>
          <a:bodyPr wrap="none" anchor="ctr"/>
          <a:lstStyle/>
          <a:p>
            <a:endParaRPr lang="en-US"/>
          </a:p>
        </p:txBody>
      </p:sp>
      <p:sp>
        <p:nvSpPr>
          <p:cNvPr id="12307" name="Text Box 21"/>
          <p:cNvSpPr txBox="1">
            <a:spLocks noChangeArrowheads="1"/>
          </p:cNvSpPr>
          <p:nvPr/>
        </p:nvSpPr>
        <p:spPr bwMode="auto">
          <a:xfrm>
            <a:off x="276225" y="1524000"/>
            <a:ext cx="409575" cy="336550"/>
          </a:xfrm>
          <a:prstGeom prst="rect">
            <a:avLst/>
          </a:prstGeom>
          <a:noFill/>
          <a:ln w="9525">
            <a:noFill/>
            <a:miter lim="800000"/>
            <a:headEnd/>
            <a:tailEnd/>
          </a:ln>
        </p:spPr>
        <p:txBody>
          <a:bodyPr wrap="none">
            <a:spAutoFit/>
          </a:bodyPr>
          <a:lstStyle/>
          <a:p>
            <a:r>
              <a:rPr lang="en-US" sz="1600"/>
              <a:t>11</a:t>
            </a:r>
          </a:p>
        </p:txBody>
      </p:sp>
      <p:sp>
        <p:nvSpPr>
          <p:cNvPr id="12308" name="Text Box 22"/>
          <p:cNvSpPr txBox="1">
            <a:spLocks noChangeArrowheads="1"/>
          </p:cNvSpPr>
          <p:nvPr/>
        </p:nvSpPr>
        <p:spPr bwMode="auto">
          <a:xfrm>
            <a:off x="304800" y="1981200"/>
            <a:ext cx="296863" cy="336550"/>
          </a:xfrm>
          <a:prstGeom prst="rect">
            <a:avLst/>
          </a:prstGeom>
          <a:noFill/>
          <a:ln w="9525">
            <a:noFill/>
            <a:miter lim="800000"/>
            <a:headEnd/>
            <a:tailEnd/>
          </a:ln>
        </p:spPr>
        <p:txBody>
          <a:bodyPr wrap="none">
            <a:spAutoFit/>
          </a:bodyPr>
          <a:lstStyle/>
          <a:p>
            <a:r>
              <a:rPr lang="en-US" sz="1600"/>
              <a:t>4</a:t>
            </a:r>
          </a:p>
        </p:txBody>
      </p:sp>
      <p:sp>
        <p:nvSpPr>
          <p:cNvPr id="12309" name="Text Box 23"/>
          <p:cNvSpPr txBox="1">
            <a:spLocks noChangeArrowheads="1"/>
          </p:cNvSpPr>
          <p:nvPr/>
        </p:nvSpPr>
        <p:spPr bwMode="auto">
          <a:xfrm>
            <a:off x="363538" y="2438400"/>
            <a:ext cx="398462" cy="336550"/>
          </a:xfrm>
          <a:prstGeom prst="rect">
            <a:avLst/>
          </a:prstGeom>
          <a:noFill/>
          <a:ln w="9525">
            <a:noFill/>
            <a:miter lim="800000"/>
            <a:headEnd/>
            <a:tailEnd/>
          </a:ln>
        </p:spPr>
        <p:txBody>
          <a:bodyPr wrap="none">
            <a:spAutoFit/>
          </a:bodyPr>
          <a:lstStyle/>
          <a:p>
            <a:r>
              <a:rPr lang="en-US" sz="1600"/>
              <a:t>2c</a:t>
            </a:r>
          </a:p>
        </p:txBody>
      </p:sp>
      <p:sp>
        <p:nvSpPr>
          <p:cNvPr id="12310" name="Text Box 24"/>
          <p:cNvSpPr txBox="1">
            <a:spLocks noChangeArrowheads="1"/>
          </p:cNvSpPr>
          <p:nvPr/>
        </p:nvSpPr>
        <p:spPr bwMode="auto">
          <a:xfrm>
            <a:off x="312738" y="2940050"/>
            <a:ext cx="296862" cy="336550"/>
          </a:xfrm>
          <a:prstGeom prst="rect">
            <a:avLst/>
          </a:prstGeom>
          <a:noFill/>
          <a:ln w="9525">
            <a:noFill/>
            <a:miter lim="800000"/>
            <a:headEnd/>
            <a:tailEnd/>
          </a:ln>
        </p:spPr>
        <p:txBody>
          <a:bodyPr wrap="none">
            <a:spAutoFit/>
          </a:bodyPr>
          <a:lstStyle/>
          <a:p>
            <a:r>
              <a:rPr lang="en-US" sz="1600"/>
              <a:t>8</a:t>
            </a:r>
          </a:p>
        </p:txBody>
      </p:sp>
      <p:sp>
        <p:nvSpPr>
          <p:cNvPr id="12311" name="Text Box 25"/>
          <p:cNvSpPr txBox="1">
            <a:spLocks noChangeArrowheads="1"/>
          </p:cNvSpPr>
          <p:nvPr/>
        </p:nvSpPr>
        <p:spPr bwMode="auto">
          <a:xfrm>
            <a:off x="312738" y="3397250"/>
            <a:ext cx="296862" cy="336550"/>
          </a:xfrm>
          <a:prstGeom prst="rect">
            <a:avLst/>
          </a:prstGeom>
          <a:noFill/>
          <a:ln w="9525">
            <a:noFill/>
            <a:miter lim="800000"/>
            <a:headEnd/>
            <a:tailEnd/>
          </a:ln>
        </p:spPr>
        <p:txBody>
          <a:bodyPr wrap="none">
            <a:spAutoFit/>
          </a:bodyPr>
          <a:lstStyle/>
          <a:p>
            <a:r>
              <a:rPr lang="en-US" sz="1600"/>
              <a:t>3</a:t>
            </a:r>
          </a:p>
        </p:txBody>
      </p:sp>
      <p:sp>
        <p:nvSpPr>
          <p:cNvPr id="12312" name="Text Box 26"/>
          <p:cNvSpPr txBox="1">
            <a:spLocks noChangeArrowheads="1"/>
          </p:cNvSpPr>
          <p:nvPr/>
        </p:nvSpPr>
        <p:spPr bwMode="auto">
          <a:xfrm>
            <a:off x="312738" y="3854450"/>
            <a:ext cx="296862" cy="336550"/>
          </a:xfrm>
          <a:prstGeom prst="rect">
            <a:avLst/>
          </a:prstGeom>
          <a:noFill/>
          <a:ln w="9525">
            <a:noFill/>
            <a:miter lim="800000"/>
            <a:headEnd/>
            <a:tailEnd/>
          </a:ln>
        </p:spPr>
        <p:txBody>
          <a:bodyPr wrap="none">
            <a:spAutoFit/>
          </a:bodyPr>
          <a:lstStyle/>
          <a:p>
            <a:r>
              <a:rPr lang="en-US" sz="1600"/>
              <a:t>5</a:t>
            </a:r>
          </a:p>
        </p:txBody>
      </p:sp>
      <p:sp>
        <p:nvSpPr>
          <p:cNvPr id="12313" name="Text Box 27"/>
          <p:cNvSpPr txBox="1">
            <a:spLocks noChangeArrowheads="1"/>
          </p:cNvSpPr>
          <p:nvPr/>
        </p:nvSpPr>
        <p:spPr bwMode="auto">
          <a:xfrm>
            <a:off x="1779588" y="1187450"/>
            <a:ext cx="354012" cy="336550"/>
          </a:xfrm>
          <a:prstGeom prst="rect">
            <a:avLst/>
          </a:prstGeom>
          <a:noFill/>
          <a:ln w="9525">
            <a:noFill/>
            <a:miter lim="800000"/>
            <a:headEnd/>
            <a:tailEnd/>
          </a:ln>
        </p:spPr>
        <p:txBody>
          <a:bodyPr wrap="none">
            <a:spAutoFit/>
          </a:bodyPr>
          <a:lstStyle/>
          <a:p>
            <a:r>
              <a:rPr lang="en-US" sz="1600"/>
              <a:t> 6</a:t>
            </a:r>
          </a:p>
        </p:txBody>
      </p:sp>
      <p:sp>
        <p:nvSpPr>
          <p:cNvPr id="12314" name="Text Box 28"/>
          <p:cNvSpPr txBox="1">
            <a:spLocks noChangeArrowheads="1"/>
          </p:cNvSpPr>
          <p:nvPr/>
        </p:nvSpPr>
        <p:spPr bwMode="auto">
          <a:xfrm>
            <a:off x="5257800" y="1524000"/>
            <a:ext cx="296863" cy="336550"/>
          </a:xfrm>
          <a:prstGeom prst="rect">
            <a:avLst/>
          </a:prstGeom>
          <a:noFill/>
          <a:ln w="9525">
            <a:noFill/>
            <a:miter lim="800000"/>
            <a:headEnd/>
            <a:tailEnd/>
          </a:ln>
        </p:spPr>
        <p:txBody>
          <a:bodyPr wrap="none">
            <a:spAutoFit/>
          </a:bodyPr>
          <a:lstStyle/>
          <a:p>
            <a:r>
              <a:rPr lang="en-US" sz="1600"/>
              <a:t>5</a:t>
            </a:r>
          </a:p>
        </p:txBody>
      </p:sp>
      <p:sp>
        <p:nvSpPr>
          <p:cNvPr id="12315" name="Text Box 29"/>
          <p:cNvSpPr txBox="1">
            <a:spLocks noChangeArrowheads="1"/>
          </p:cNvSpPr>
          <p:nvPr/>
        </p:nvSpPr>
        <p:spPr bwMode="auto">
          <a:xfrm>
            <a:off x="5257800" y="1981200"/>
            <a:ext cx="296863" cy="336550"/>
          </a:xfrm>
          <a:prstGeom prst="rect">
            <a:avLst/>
          </a:prstGeom>
          <a:noFill/>
          <a:ln w="9525">
            <a:noFill/>
            <a:miter lim="800000"/>
            <a:headEnd/>
            <a:tailEnd/>
          </a:ln>
        </p:spPr>
        <p:txBody>
          <a:bodyPr wrap="none">
            <a:spAutoFit/>
          </a:bodyPr>
          <a:lstStyle/>
          <a:p>
            <a:r>
              <a:rPr lang="en-US" sz="1600"/>
              <a:t>1</a:t>
            </a:r>
          </a:p>
        </p:txBody>
      </p:sp>
      <p:sp>
        <p:nvSpPr>
          <p:cNvPr id="12316" name="Text Box 30"/>
          <p:cNvSpPr txBox="1">
            <a:spLocks noChangeArrowheads="1"/>
          </p:cNvSpPr>
          <p:nvPr/>
        </p:nvSpPr>
        <p:spPr bwMode="auto">
          <a:xfrm>
            <a:off x="5265738" y="2438400"/>
            <a:ext cx="296862" cy="336550"/>
          </a:xfrm>
          <a:prstGeom prst="rect">
            <a:avLst/>
          </a:prstGeom>
          <a:noFill/>
          <a:ln w="9525">
            <a:noFill/>
            <a:miter lim="800000"/>
            <a:headEnd/>
            <a:tailEnd/>
          </a:ln>
        </p:spPr>
        <p:txBody>
          <a:bodyPr wrap="none">
            <a:spAutoFit/>
          </a:bodyPr>
          <a:lstStyle/>
          <a:p>
            <a:r>
              <a:rPr lang="en-US" sz="1600"/>
              <a:t>9</a:t>
            </a:r>
          </a:p>
        </p:txBody>
      </p:sp>
      <p:sp>
        <p:nvSpPr>
          <p:cNvPr id="12317" name="Text Box 31"/>
          <p:cNvSpPr txBox="1">
            <a:spLocks noChangeArrowheads="1"/>
          </p:cNvSpPr>
          <p:nvPr/>
        </p:nvSpPr>
        <p:spPr bwMode="auto">
          <a:xfrm>
            <a:off x="5265738" y="2940050"/>
            <a:ext cx="296862" cy="336550"/>
          </a:xfrm>
          <a:prstGeom prst="rect">
            <a:avLst/>
          </a:prstGeom>
          <a:noFill/>
          <a:ln w="9525">
            <a:noFill/>
            <a:miter lim="800000"/>
            <a:headEnd/>
            <a:tailEnd/>
          </a:ln>
        </p:spPr>
        <p:txBody>
          <a:bodyPr wrap="none">
            <a:spAutoFit/>
          </a:bodyPr>
          <a:lstStyle/>
          <a:p>
            <a:r>
              <a:rPr lang="en-US" sz="1600"/>
              <a:t>6</a:t>
            </a:r>
          </a:p>
        </p:txBody>
      </p:sp>
      <p:sp>
        <p:nvSpPr>
          <p:cNvPr id="12318" name="Text Box 32"/>
          <p:cNvSpPr txBox="1">
            <a:spLocks noChangeArrowheads="1"/>
          </p:cNvSpPr>
          <p:nvPr/>
        </p:nvSpPr>
        <p:spPr bwMode="auto">
          <a:xfrm>
            <a:off x="5265738" y="3397250"/>
            <a:ext cx="296862" cy="336550"/>
          </a:xfrm>
          <a:prstGeom prst="rect">
            <a:avLst/>
          </a:prstGeom>
          <a:noFill/>
          <a:ln w="9525">
            <a:noFill/>
            <a:miter lim="800000"/>
            <a:headEnd/>
            <a:tailEnd/>
          </a:ln>
        </p:spPr>
        <p:txBody>
          <a:bodyPr wrap="none">
            <a:spAutoFit/>
          </a:bodyPr>
          <a:lstStyle/>
          <a:p>
            <a:r>
              <a:rPr lang="en-US" sz="1600"/>
              <a:t>4</a:t>
            </a:r>
          </a:p>
        </p:txBody>
      </p:sp>
      <p:sp>
        <p:nvSpPr>
          <p:cNvPr id="12319" name="Text Box 33"/>
          <p:cNvSpPr txBox="1">
            <a:spLocks noChangeArrowheads="1"/>
          </p:cNvSpPr>
          <p:nvPr/>
        </p:nvSpPr>
        <p:spPr bwMode="auto">
          <a:xfrm>
            <a:off x="5316538" y="3854450"/>
            <a:ext cx="398462" cy="336550"/>
          </a:xfrm>
          <a:prstGeom prst="rect">
            <a:avLst/>
          </a:prstGeom>
          <a:noFill/>
          <a:ln w="9525">
            <a:noFill/>
            <a:miter lim="800000"/>
            <a:headEnd/>
            <a:tailEnd/>
          </a:ln>
        </p:spPr>
        <p:txBody>
          <a:bodyPr wrap="none">
            <a:spAutoFit/>
          </a:bodyPr>
          <a:lstStyle/>
          <a:p>
            <a:r>
              <a:rPr lang="en-US" sz="1600"/>
              <a:t>8c</a:t>
            </a:r>
          </a:p>
        </p:txBody>
      </p:sp>
      <p:sp>
        <p:nvSpPr>
          <p:cNvPr id="12320" name="Text Box 34"/>
          <p:cNvSpPr txBox="1">
            <a:spLocks noChangeArrowheads="1"/>
          </p:cNvSpPr>
          <p:nvPr/>
        </p:nvSpPr>
        <p:spPr bwMode="auto">
          <a:xfrm>
            <a:off x="6696075" y="1187450"/>
            <a:ext cx="466725" cy="336550"/>
          </a:xfrm>
          <a:prstGeom prst="rect">
            <a:avLst/>
          </a:prstGeom>
          <a:noFill/>
          <a:ln w="9525">
            <a:noFill/>
            <a:miter lim="800000"/>
            <a:headEnd/>
            <a:tailEnd/>
          </a:ln>
        </p:spPr>
        <p:txBody>
          <a:bodyPr wrap="none">
            <a:spAutoFit/>
          </a:bodyPr>
          <a:lstStyle/>
          <a:p>
            <a:r>
              <a:rPr lang="en-US" sz="1600"/>
              <a:t> 13</a:t>
            </a:r>
          </a:p>
        </p:txBody>
      </p:sp>
      <p:sp>
        <p:nvSpPr>
          <p:cNvPr id="12321" name="Text Box 35"/>
          <p:cNvSpPr txBox="1">
            <a:spLocks noChangeArrowheads="1"/>
          </p:cNvSpPr>
          <p:nvPr/>
        </p:nvSpPr>
        <p:spPr bwMode="auto">
          <a:xfrm>
            <a:off x="7696200" y="563563"/>
            <a:ext cx="522288" cy="274637"/>
          </a:xfrm>
          <a:prstGeom prst="rect">
            <a:avLst/>
          </a:prstGeom>
          <a:noFill/>
          <a:ln w="9525">
            <a:noFill/>
            <a:miter lim="800000"/>
            <a:headEnd/>
            <a:tailEnd/>
          </a:ln>
        </p:spPr>
        <p:txBody>
          <a:bodyPr wrap="none">
            <a:spAutoFit/>
          </a:bodyPr>
          <a:lstStyle/>
          <a:p>
            <a:r>
              <a:rPr lang="en-US" sz="1200" b="1"/>
              <a:t>7  00</a:t>
            </a:r>
          </a:p>
        </p:txBody>
      </p:sp>
      <p:sp>
        <p:nvSpPr>
          <p:cNvPr id="12322" name="Oval 36"/>
          <p:cNvSpPr>
            <a:spLocks noChangeArrowheads="1"/>
          </p:cNvSpPr>
          <p:nvPr/>
        </p:nvSpPr>
        <p:spPr bwMode="auto">
          <a:xfrm>
            <a:off x="8610600" y="609600"/>
            <a:ext cx="228600" cy="228600"/>
          </a:xfrm>
          <a:prstGeom prst="ellipse">
            <a:avLst/>
          </a:prstGeom>
          <a:noFill/>
          <a:ln w="9525">
            <a:solidFill>
              <a:schemeClr val="tx1"/>
            </a:solidFill>
            <a:round/>
            <a:headEnd/>
            <a:tailEnd/>
          </a:ln>
        </p:spPr>
        <p:txBody>
          <a:bodyPr wrap="none" anchor="ctr"/>
          <a:lstStyle/>
          <a:p>
            <a:endParaRPr lang="en-US"/>
          </a:p>
        </p:txBody>
      </p:sp>
      <p:sp>
        <p:nvSpPr>
          <p:cNvPr id="12323" name="Oval 37"/>
          <p:cNvSpPr>
            <a:spLocks noChangeArrowheads="1"/>
          </p:cNvSpPr>
          <p:nvPr/>
        </p:nvSpPr>
        <p:spPr bwMode="auto">
          <a:xfrm>
            <a:off x="1316038" y="1549400"/>
            <a:ext cx="228600" cy="228600"/>
          </a:xfrm>
          <a:prstGeom prst="ellipse">
            <a:avLst/>
          </a:prstGeom>
          <a:noFill/>
          <a:ln w="9525">
            <a:solidFill>
              <a:schemeClr val="tx1"/>
            </a:solidFill>
            <a:round/>
            <a:headEnd/>
            <a:tailEnd/>
          </a:ln>
        </p:spPr>
        <p:txBody>
          <a:bodyPr wrap="none" anchor="ctr"/>
          <a:lstStyle/>
          <a:p>
            <a:endParaRPr lang="en-US"/>
          </a:p>
        </p:txBody>
      </p:sp>
      <p:sp>
        <p:nvSpPr>
          <p:cNvPr id="12324" name="Text Box 38"/>
          <p:cNvSpPr txBox="1">
            <a:spLocks noChangeArrowheads="1"/>
          </p:cNvSpPr>
          <p:nvPr/>
        </p:nvSpPr>
        <p:spPr bwMode="auto">
          <a:xfrm rot="10800000" flipV="1">
            <a:off x="1295400" y="1492250"/>
            <a:ext cx="296863" cy="336550"/>
          </a:xfrm>
          <a:prstGeom prst="rect">
            <a:avLst/>
          </a:prstGeom>
          <a:noFill/>
          <a:ln w="9525">
            <a:noFill/>
            <a:miter lim="800000"/>
            <a:headEnd/>
            <a:tailEnd/>
          </a:ln>
        </p:spPr>
        <p:txBody>
          <a:bodyPr>
            <a:spAutoFit/>
          </a:bodyPr>
          <a:lstStyle/>
          <a:p>
            <a:r>
              <a:rPr lang="en-US" sz="1600"/>
              <a:t>1</a:t>
            </a:r>
          </a:p>
        </p:txBody>
      </p:sp>
      <p:sp>
        <p:nvSpPr>
          <p:cNvPr id="12325" name="Oval 39"/>
          <p:cNvSpPr>
            <a:spLocks noChangeArrowheads="1"/>
          </p:cNvSpPr>
          <p:nvPr/>
        </p:nvSpPr>
        <p:spPr bwMode="auto">
          <a:xfrm>
            <a:off x="4395788" y="1279525"/>
            <a:ext cx="152400" cy="152400"/>
          </a:xfrm>
          <a:prstGeom prst="ellipse">
            <a:avLst/>
          </a:prstGeom>
          <a:noFill/>
          <a:ln w="9525">
            <a:solidFill>
              <a:schemeClr val="tx1"/>
            </a:solidFill>
            <a:round/>
            <a:headEnd/>
            <a:tailEnd/>
          </a:ln>
        </p:spPr>
        <p:txBody>
          <a:bodyPr wrap="none" anchor="ctr"/>
          <a:lstStyle/>
          <a:p>
            <a:endParaRPr lang="en-US"/>
          </a:p>
        </p:txBody>
      </p:sp>
      <p:sp>
        <p:nvSpPr>
          <p:cNvPr id="12326" name="Oval 40"/>
          <p:cNvSpPr>
            <a:spLocks noChangeArrowheads="1"/>
          </p:cNvSpPr>
          <p:nvPr/>
        </p:nvSpPr>
        <p:spPr bwMode="auto">
          <a:xfrm>
            <a:off x="1544638" y="1549400"/>
            <a:ext cx="228600" cy="228600"/>
          </a:xfrm>
          <a:prstGeom prst="ellipse">
            <a:avLst/>
          </a:prstGeom>
          <a:noFill/>
          <a:ln w="9525">
            <a:solidFill>
              <a:schemeClr val="tx1"/>
            </a:solidFill>
            <a:round/>
            <a:headEnd/>
            <a:tailEnd/>
          </a:ln>
        </p:spPr>
        <p:txBody>
          <a:bodyPr wrap="none" anchor="ctr"/>
          <a:lstStyle/>
          <a:p>
            <a:endParaRPr lang="en-US"/>
          </a:p>
        </p:txBody>
      </p:sp>
      <p:sp>
        <p:nvSpPr>
          <p:cNvPr id="12327" name="Text Box 41"/>
          <p:cNvSpPr txBox="1">
            <a:spLocks noChangeArrowheads="1"/>
          </p:cNvSpPr>
          <p:nvPr/>
        </p:nvSpPr>
        <p:spPr bwMode="auto">
          <a:xfrm rot="10800000" flipV="1">
            <a:off x="1524000" y="1492250"/>
            <a:ext cx="296863" cy="336550"/>
          </a:xfrm>
          <a:prstGeom prst="rect">
            <a:avLst/>
          </a:prstGeom>
          <a:noFill/>
          <a:ln w="9525">
            <a:noFill/>
            <a:miter lim="800000"/>
            <a:headEnd/>
            <a:tailEnd/>
          </a:ln>
        </p:spPr>
        <p:txBody>
          <a:bodyPr>
            <a:spAutoFit/>
          </a:bodyPr>
          <a:lstStyle/>
          <a:p>
            <a:r>
              <a:rPr lang="en-US" sz="1600"/>
              <a:t>2</a:t>
            </a:r>
          </a:p>
        </p:txBody>
      </p:sp>
      <p:sp>
        <p:nvSpPr>
          <p:cNvPr id="12328" name="Oval 42"/>
          <p:cNvSpPr>
            <a:spLocks noChangeArrowheads="1"/>
          </p:cNvSpPr>
          <p:nvPr/>
        </p:nvSpPr>
        <p:spPr bwMode="auto">
          <a:xfrm>
            <a:off x="4395788" y="1431925"/>
            <a:ext cx="152400" cy="152400"/>
          </a:xfrm>
          <a:prstGeom prst="ellipse">
            <a:avLst/>
          </a:prstGeom>
          <a:noFill/>
          <a:ln w="9525">
            <a:solidFill>
              <a:schemeClr val="tx1"/>
            </a:solidFill>
            <a:round/>
            <a:headEnd/>
            <a:tailEnd/>
          </a:ln>
        </p:spPr>
        <p:txBody>
          <a:bodyPr wrap="none" anchor="ctr"/>
          <a:lstStyle/>
          <a:p>
            <a:endParaRPr lang="en-US"/>
          </a:p>
        </p:txBody>
      </p:sp>
      <p:sp>
        <p:nvSpPr>
          <p:cNvPr id="12329" name="Oval 43"/>
          <p:cNvSpPr>
            <a:spLocks noChangeArrowheads="1"/>
          </p:cNvSpPr>
          <p:nvPr/>
        </p:nvSpPr>
        <p:spPr bwMode="auto">
          <a:xfrm>
            <a:off x="1763713" y="1549400"/>
            <a:ext cx="228600" cy="228600"/>
          </a:xfrm>
          <a:prstGeom prst="ellipse">
            <a:avLst/>
          </a:prstGeom>
          <a:noFill/>
          <a:ln w="9525">
            <a:solidFill>
              <a:schemeClr val="tx1"/>
            </a:solidFill>
            <a:round/>
            <a:headEnd/>
            <a:tailEnd/>
          </a:ln>
        </p:spPr>
        <p:txBody>
          <a:bodyPr wrap="none" anchor="ctr"/>
          <a:lstStyle/>
          <a:p>
            <a:endParaRPr lang="en-US"/>
          </a:p>
        </p:txBody>
      </p:sp>
      <p:sp>
        <p:nvSpPr>
          <p:cNvPr id="12330" name="Text Box 44"/>
          <p:cNvSpPr txBox="1">
            <a:spLocks noChangeArrowheads="1"/>
          </p:cNvSpPr>
          <p:nvPr/>
        </p:nvSpPr>
        <p:spPr bwMode="auto">
          <a:xfrm rot="10800000" flipV="1">
            <a:off x="1717675" y="1492250"/>
            <a:ext cx="296863" cy="336550"/>
          </a:xfrm>
          <a:prstGeom prst="rect">
            <a:avLst/>
          </a:prstGeom>
          <a:noFill/>
          <a:ln w="9525">
            <a:noFill/>
            <a:miter lim="800000"/>
            <a:headEnd/>
            <a:tailEnd/>
          </a:ln>
        </p:spPr>
        <p:txBody>
          <a:bodyPr>
            <a:spAutoFit/>
          </a:bodyPr>
          <a:lstStyle/>
          <a:p>
            <a:r>
              <a:rPr lang="en-US" sz="1600"/>
              <a:t>P</a:t>
            </a:r>
          </a:p>
        </p:txBody>
      </p:sp>
      <p:sp>
        <p:nvSpPr>
          <p:cNvPr id="12331" name="Oval 45"/>
          <p:cNvSpPr>
            <a:spLocks noChangeArrowheads="1"/>
          </p:cNvSpPr>
          <p:nvPr/>
        </p:nvSpPr>
        <p:spPr bwMode="auto">
          <a:xfrm>
            <a:off x="1981200" y="1549400"/>
            <a:ext cx="228600" cy="228600"/>
          </a:xfrm>
          <a:prstGeom prst="ellipse">
            <a:avLst/>
          </a:prstGeom>
          <a:noFill/>
          <a:ln w="9525">
            <a:solidFill>
              <a:schemeClr val="tx1"/>
            </a:solidFill>
            <a:round/>
            <a:headEnd/>
            <a:tailEnd/>
          </a:ln>
        </p:spPr>
        <p:txBody>
          <a:bodyPr wrap="none" anchor="ctr"/>
          <a:lstStyle/>
          <a:p>
            <a:endParaRPr lang="en-US"/>
          </a:p>
        </p:txBody>
      </p:sp>
      <p:sp>
        <p:nvSpPr>
          <p:cNvPr id="12332" name="Text Box 46"/>
          <p:cNvSpPr txBox="1">
            <a:spLocks noChangeArrowheads="1"/>
          </p:cNvSpPr>
          <p:nvPr/>
        </p:nvSpPr>
        <p:spPr bwMode="auto">
          <a:xfrm rot="10800000" flipV="1">
            <a:off x="1912938" y="1492250"/>
            <a:ext cx="296862" cy="336550"/>
          </a:xfrm>
          <a:prstGeom prst="rect">
            <a:avLst/>
          </a:prstGeom>
          <a:noFill/>
          <a:ln w="9525">
            <a:noFill/>
            <a:miter lim="800000"/>
            <a:headEnd/>
            <a:tailEnd/>
          </a:ln>
        </p:spPr>
        <p:txBody>
          <a:bodyPr>
            <a:spAutoFit/>
          </a:bodyPr>
          <a:lstStyle/>
          <a:p>
            <a:r>
              <a:rPr lang="en-US" sz="1600"/>
              <a:t>R</a:t>
            </a:r>
          </a:p>
        </p:txBody>
      </p:sp>
      <p:sp>
        <p:nvSpPr>
          <p:cNvPr id="12333" name="Line 47"/>
          <p:cNvSpPr>
            <a:spLocks noChangeShapeType="1"/>
          </p:cNvSpPr>
          <p:nvPr/>
        </p:nvSpPr>
        <p:spPr bwMode="auto">
          <a:xfrm flipV="1">
            <a:off x="4664075" y="1295400"/>
            <a:ext cx="136525" cy="119063"/>
          </a:xfrm>
          <a:prstGeom prst="line">
            <a:avLst/>
          </a:prstGeom>
          <a:noFill/>
          <a:ln w="9525">
            <a:solidFill>
              <a:schemeClr val="tx1"/>
            </a:solidFill>
            <a:round/>
            <a:headEnd/>
            <a:tailEnd/>
          </a:ln>
        </p:spPr>
        <p:txBody>
          <a:bodyPr/>
          <a:lstStyle/>
          <a:p>
            <a:endParaRPr lang="en-US"/>
          </a:p>
        </p:txBody>
      </p:sp>
      <p:sp>
        <p:nvSpPr>
          <p:cNvPr id="12334" name="Text Box 48"/>
          <p:cNvSpPr txBox="1">
            <a:spLocks noChangeArrowheads="1"/>
          </p:cNvSpPr>
          <p:nvPr/>
        </p:nvSpPr>
        <p:spPr bwMode="auto">
          <a:xfrm rot="10800000" flipV="1">
            <a:off x="6256338" y="1524000"/>
            <a:ext cx="296862" cy="336550"/>
          </a:xfrm>
          <a:prstGeom prst="rect">
            <a:avLst/>
          </a:prstGeom>
          <a:noFill/>
          <a:ln w="9525">
            <a:noFill/>
            <a:miter lim="800000"/>
            <a:headEnd/>
            <a:tailEnd/>
          </a:ln>
        </p:spPr>
        <p:txBody>
          <a:bodyPr>
            <a:spAutoFit/>
          </a:bodyPr>
          <a:lstStyle/>
          <a:p>
            <a:r>
              <a:rPr lang="en-US" sz="1600"/>
              <a:t>1</a:t>
            </a:r>
          </a:p>
        </p:txBody>
      </p:sp>
      <p:sp>
        <p:nvSpPr>
          <p:cNvPr id="12335" name="Line 49"/>
          <p:cNvSpPr>
            <a:spLocks noChangeShapeType="1"/>
          </p:cNvSpPr>
          <p:nvPr/>
        </p:nvSpPr>
        <p:spPr bwMode="auto">
          <a:xfrm flipV="1">
            <a:off x="4989513" y="1600200"/>
            <a:ext cx="152400" cy="304800"/>
          </a:xfrm>
          <a:prstGeom prst="line">
            <a:avLst/>
          </a:prstGeom>
          <a:noFill/>
          <a:ln w="9525">
            <a:solidFill>
              <a:schemeClr val="tx1"/>
            </a:solidFill>
            <a:round/>
            <a:headEnd/>
            <a:tailEnd/>
          </a:ln>
        </p:spPr>
        <p:txBody>
          <a:bodyPr/>
          <a:lstStyle/>
          <a:p>
            <a:endParaRPr lang="en-US"/>
          </a:p>
        </p:txBody>
      </p:sp>
      <p:sp>
        <p:nvSpPr>
          <p:cNvPr id="12336" name="Line 50"/>
          <p:cNvSpPr>
            <a:spLocks noChangeShapeType="1"/>
          </p:cNvSpPr>
          <p:nvPr/>
        </p:nvSpPr>
        <p:spPr bwMode="auto">
          <a:xfrm>
            <a:off x="5154613" y="1600200"/>
            <a:ext cx="152400" cy="304800"/>
          </a:xfrm>
          <a:prstGeom prst="line">
            <a:avLst/>
          </a:prstGeom>
          <a:noFill/>
          <a:ln w="9525">
            <a:solidFill>
              <a:schemeClr val="tx1"/>
            </a:solidFill>
            <a:round/>
            <a:headEnd/>
            <a:tailEnd/>
          </a:ln>
        </p:spPr>
        <p:txBody>
          <a:bodyPr/>
          <a:lstStyle/>
          <a:p>
            <a:endParaRPr lang="en-US"/>
          </a:p>
        </p:txBody>
      </p:sp>
      <p:sp>
        <p:nvSpPr>
          <p:cNvPr id="12337" name="Line 51"/>
          <p:cNvSpPr>
            <a:spLocks noChangeShapeType="1"/>
          </p:cNvSpPr>
          <p:nvPr/>
        </p:nvSpPr>
        <p:spPr bwMode="auto">
          <a:xfrm>
            <a:off x="4999038" y="1905000"/>
            <a:ext cx="304800" cy="0"/>
          </a:xfrm>
          <a:prstGeom prst="line">
            <a:avLst/>
          </a:prstGeom>
          <a:noFill/>
          <a:ln w="9525">
            <a:solidFill>
              <a:schemeClr val="tx1"/>
            </a:solidFill>
            <a:round/>
            <a:headEnd/>
            <a:tailEnd/>
          </a:ln>
        </p:spPr>
        <p:txBody>
          <a:bodyPr/>
          <a:lstStyle/>
          <a:p>
            <a:endParaRPr lang="en-US"/>
          </a:p>
        </p:txBody>
      </p:sp>
      <p:sp>
        <p:nvSpPr>
          <p:cNvPr id="12338" name="Line 53"/>
          <p:cNvSpPr>
            <a:spLocks noChangeShapeType="1"/>
          </p:cNvSpPr>
          <p:nvPr/>
        </p:nvSpPr>
        <p:spPr bwMode="auto">
          <a:xfrm flipV="1">
            <a:off x="6553200" y="1555750"/>
            <a:ext cx="152400" cy="228600"/>
          </a:xfrm>
          <a:prstGeom prst="line">
            <a:avLst/>
          </a:prstGeom>
          <a:noFill/>
          <a:ln w="9525">
            <a:solidFill>
              <a:schemeClr val="tx1"/>
            </a:solidFill>
            <a:round/>
            <a:headEnd/>
            <a:tailEnd/>
          </a:ln>
        </p:spPr>
        <p:txBody>
          <a:bodyPr/>
          <a:lstStyle/>
          <a:p>
            <a:endParaRPr lang="en-US"/>
          </a:p>
        </p:txBody>
      </p:sp>
      <p:sp>
        <p:nvSpPr>
          <p:cNvPr id="12339" name="Line 54"/>
          <p:cNvSpPr>
            <a:spLocks noChangeShapeType="1"/>
          </p:cNvSpPr>
          <p:nvPr/>
        </p:nvSpPr>
        <p:spPr bwMode="auto">
          <a:xfrm>
            <a:off x="6705600" y="1555750"/>
            <a:ext cx="152400" cy="228600"/>
          </a:xfrm>
          <a:prstGeom prst="line">
            <a:avLst/>
          </a:prstGeom>
          <a:noFill/>
          <a:ln w="9525">
            <a:solidFill>
              <a:schemeClr val="tx1"/>
            </a:solidFill>
            <a:round/>
            <a:headEnd/>
            <a:tailEnd/>
          </a:ln>
        </p:spPr>
        <p:txBody>
          <a:bodyPr/>
          <a:lstStyle/>
          <a:p>
            <a:endParaRPr lang="en-US"/>
          </a:p>
        </p:txBody>
      </p:sp>
      <p:sp>
        <p:nvSpPr>
          <p:cNvPr id="12340" name="Line 55"/>
          <p:cNvSpPr>
            <a:spLocks noChangeShapeType="1"/>
          </p:cNvSpPr>
          <p:nvPr/>
        </p:nvSpPr>
        <p:spPr bwMode="auto">
          <a:xfrm>
            <a:off x="6553200" y="1784350"/>
            <a:ext cx="304800" cy="0"/>
          </a:xfrm>
          <a:prstGeom prst="line">
            <a:avLst/>
          </a:prstGeom>
          <a:noFill/>
          <a:ln w="9525">
            <a:solidFill>
              <a:schemeClr val="tx1"/>
            </a:solidFill>
            <a:round/>
            <a:headEnd/>
            <a:tailEnd/>
          </a:ln>
        </p:spPr>
        <p:txBody>
          <a:bodyPr/>
          <a:lstStyle/>
          <a:p>
            <a:endParaRPr lang="en-US"/>
          </a:p>
        </p:txBody>
      </p:sp>
      <p:sp>
        <p:nvSpPr>
          <p:cNvPr id="12341" name="Text Box 56"/>
          <p:cNvSpPr txBox="1">
            <a:spLocks noChangeArrowheads="1"/>
          </p:cNvSpPr>
          <p:nvPr/>
        </p:nvSpPr>
        <p:spPr bwMode="auto">
          <a:xfrm rot="10800000" flipV="1">
            <a:off x="6561138" y="1524000"/>
            <a:ext cx="296862" cy="336550"/>
          </a:xfrm>
          <a:prstGeom prst="rect">
            <a:avLst/>
          </a:prstGeom>
          <a:noFill/>
          <a:ln w="9525">
            <a:noFill/>
            <a:miter lim="800000"/>
            <a:headEnd/>
            <a:tailEnd/>
          </a:ln>
        </p:spPr>
        <p:txBody>
          <a:bodyPr>
            <a:spAutoFit/>
          </a:bodyPr>
          <a:lstStyle/>
          <a:p>
            <a:r>
              <a:rPr lang="en-US" sz="1600"/>
              <a:t>2</a:t>
            </a:r>
          </a:p>
        </p:txBody>
      </p:sp>
      <p:sp>
        <p:nvSpPr>
          <p:cNvPr id="12342" name="Line 57"/>
          <p:cNvSpPr>
            <a:spLocks noChangeShapeType="1"/>
          </p:cNvSpPr>
          <p:nvPr/>
        </p:nvSpPr>
        <p:spPr bwMode="auto">
          <a:xfrm rot="600000" flipV="1">
            <a:off x="4635500" y="1406525"/>
            <a:ext cx="76200" cy="146050"/>
          </a:xfrm>
          <a:prstGeom prst="line">
            <a:avLst/>
          </a:prstGeom>
          <a:noFill/>
          <a:ln w="9525">
            <a:solidFill>
              <a:schemeClr val="tx1"/>
            </a:solidFill>
            <a:round/>
            <a:headEnd/>
            <a:tailEnd/>
          </a:ln>
        </p:spPr>
        <p:txBody>
          <a:bodyPr/>
          <a:lstStyle/>
          <a:p>
            <a:endParaRPr lang="en-US"/>
          </a:p>
        </p:txBody>
      </p:sp>
      <p:sp>
        <p:nvSpPr>
          <p:cNvPr id="12343" name="Line 58"/>
          <p:cNvSpPr>
            <a:spLocks noChangeShapeType="1"/>
          </p:cNvSpPr>
          <p:nvPr/>
        </p:nvSpPr>
        <p:spPr bwMode="auto">
          <a:xfrm rot="17400000" flipV="1">
            <a:off x="4759325" y="1412875"/>
            <a:ext cx="76200" cy="146050"/>
          </a:xfrm>
          <a:prstGeom prst="line">
            <a:avLst/>
          </a:prstGeom>
          <a:noFill/>
          <a:ln w="9525">
            <a:solidFill>
              <a:schemeClr val="tx1"/>
            </a:solidFill>
            <a:round/>
            <a:headEnd/>
            <a:tailEnd/>
          </a:ln>
        </p:spPr>
        <p:txBody>
          <a:bodyPr/>
          <a:lstStyle/>
          <a:p>
            <a:endParaRPr lang="en-US"/>
          </a:p>
        </p:txBody>
      </p:sp>
      <p:sp>
        <p:nvSpPr>
          <p:cNvPr id="12344" name="Line 59"/>
          <p:cNvSpPr>
            <a:spLocks noChangeShapeType="1"/>
          </p:cNvSpPr>
          <p:nvPr/>
        </p:nvSpPr>
        <p:spPr bwMode="auto">
          <a:xfrm>
            <a:off x="4648200" y="1544638"/>
            <a:ext cx="182563" cy="0"/>
          </a:xfrm>
          <a:prstGeom prst="line">
            <a:avLst/>
          </a:prstGeom>
          <a:noFill/>
          <a:ln w="9525">
            <a:solidFill>
              <a:schemeClr val="tx1"/>
            </a:solidFill>
            <a:round/>
            <a:headEnd/>
            <a:tailEnd/>
          </a:ln>
        </p:spPr>
        <p:txBody>
          <a:bodyPr/>
          <a:lstStyle/>
          <a:p>
            <a:endParaRPr lang="en-US"/>
          </a:p>
        </p:txBody>
      </p:sp>
      <p:sp>
        <p:nvSpPr>
          <p:cNvPr id="12345" name="Line 60"/>
          <p:cNvSpPr>
            <a:spLocks noChangeShapeType="1"/>
          </p:cNvSpPr>
          <p:nvPr/>
        </p:nvSpPr>
        <p:spPr bwMode="auto">
          <a:xfrm flipV="1">
            <a:off x="6858000" y="1555750"/>
            <a:ext cx="152400" cy="228600"/>
          </a:xfrm>
          <a:prstGeom prst="line">
            <a:avLst/>
          </a:prstGeom>
          <a:noFill/>
          <a:ln w="9525">
            <a:solidFill>
              <a:schemeClr val="tx1"/>
            </a:solidFill>
            <a:round/>
            <a:headEnd/>
            <a:tailEnd/>
          </a:ln>
        </p:spPr>
        <p:txBody>
          <a:bodyPr/>
          <a:lstStyle/>
          <a:p>
            <a:endParaRPr lang="en-US"/>
          </a:p>
        </p:txBody>
      </p:sp>
      <p:sp>
        <p:nvSpPr>
          <p:cNvPr id="12346" name="Line 61"/>
          <p:cNvSpPr>
            <a:spLocks noChangeShapeType="1"/>
          </p:cNvSpPr>
          <p:nvPr/>
        </p:nvSpPr>
        <p:spPr bwMode="auto">
          <a:xfrm>
            <a:off x="7010400" y="1555750"/>
            <a:ext cx="152400" cy="228600"/>
          </a:xfrm>
          <a:prstGeom prst="line">
            <a:avLst/>
          </a:prstGeom>
          <a:noFill/>
          <a:ln w="9525">
            <a:solidFill>
              <a:schemeClr val="tx1"/>
            </a:solidFill>
            <a:round/>
            <a:headEnd/>
            <a:tailEnd/>
          </a:ln>
        </p:spPr>
        <p:txBody>
          <a:bodyPr/>
          <a:lstStyle/>
          <a:p>
            <a:endParaRPr lang="en-US"/>
          </a:p>
        </p:txBody>
      </p:sp>
      <p:sp>
        <p:nvSpPr>
          <p:cNvPr id="12347" name="Line 62"/>
          <p:cNvSpPr>
            <a:spLocks noChangeShapeType="1"/>
          </p:cNvSpPr>
          <p:nvPr/>
        </p:nvSpPr>
        <p:spPr bwMode="auto">
          <a:xfrm>
            <a:off x="6858000" y="1784350"/>
            <a:ext cx="304800" cy="0"/>
          </a:xfrm>
          <a:prstGeom prst="line">
            <a:avLst/>
          </a:prstGeom>
          <a:noFill/>
          <a:ln w="9525">
            <a:solidFill>
              <a:schemeClr val="tx1"/>
            </a:solidFill>
            <a:round/>
            <a:headEnd/>
            <a:tailEnd/>
          </a:ln>
        </p:spPr>
        <p:txBody>
          <a:bodyPr/>
          <a:lstStyle/>
          <a:p>
            <a:endParaRPr lang="en-US"/>
          </a:p>
        </p:txBody>
      </p:sp>
      <p:sp>
        <p:nvSpPr>
          <p:cNvPr id="12348" name="Text Box 63"/>
          <p:cNvSpPr txBox="1">
            <a:spLocks noChangeArrowheads="1"/>
          </p:cNvSpPr>
          <p:nvPr/>
        </p:nvSpPr>
        <p:spPr bwMode="auto">
          <a:xfrm rot="10800000" flipV="1">
            <a:off x="6865938" y="1524000"/>
            <a:ext cx="296862" cy="336550"/>
          </a:xfrm>
          <a:prstGeom prst="rect">
            <a:avLst/>
          </a:prstGeom>
          <a:noFill/>
          <a:ln w="9525">
            <a:noFill/>
            <a:miter lim="800000"/>
            <a:headEnd/>
            <a:tailEnd/>
          </a:ln>
        </p:spPr>
        <p:txBody>
          <a:bodyPr>
            <a:spAutoFit/>
          </a:bodyPr>
          <a:lstStyle/>
          <a:p>
            <a:r>
              <a:rPr lang="en-US" sz="1600"/>
              <a:t>R</a:t>
            </a:r>
          </a:p>
        </p:txBody>
      </p:sp>
      <p:sp>
        <p:nvSpPr>
          <p:cNvPr id="12349" name="Line 64"/>
          <p:cNvSpPr>
            <a:spLocks noChangeShapeType="1"/>
          </p:cNvSpPr>
          <p:nvPr/>
        </p:nvSpPr>
        <p:spPr bwMode="auto">
          <a:xfrm flipV="1">
            <a:off x="4343400" y="1633538"/>
            <a:ext cx="136525" cy="119062"/>
          </a:xfrm>
          <a:prstGeom prst="line">
            <a:avLst/>
          </a:prstGeom>
          <a:noFill/>
          <a:ln w="9525">
            <a:solidFill>
              <a:schemeClr val="tx1"/>
            </a:solidFill>
            <a:round/>
            <a:headEnd/>
            <a:tailEnd/>
          </a:ln>
        </p:spPr>
        <p:txBody>
          <a:bodyPr/>
          <a:lstStyle/>
          <a:p>
            <a:endParaRPr lang="en-US"/>
          </a:p>
        </p:txBody>
      </p:sp>
      <p:sp>
        <p:nvSpPr>
          <p:cNvPr id="12350" name="Text Box 65"/>
          <p:cNvSpPr txBox="1">
            <a:spLocks noChangeArrowheads="1"/>
          </p:cNvSpPr>
          <p:nvPr/>
        </p:nvSpPr>
        <p:spPr bwMode="auto">
          <a:xfrm rot="10800000" flipV="1">
            <a:off x="1227138" y="1981200"/>
            <a:ext cx="304800" cy="336550"/>
          </a:xfrm>
          <a:prstGeom prst="rect">
            <a:avLst/>
          </a:prstGeom>
          <a:noFill/>
          <a:ln w="9525">
            <a:noFill/>
            <a:miter lim="800000"/>
            <a:headEnd/>
            <a:tailEnd/>
          </a:ln>
        </p:spPr>
        <p:txBody>
          <a:bodyPr>
            <a:spAutoFit/>
          </a:bodyPr>
          <a:lstStyle/>
          <a:p>
            <a:r>
              <a:rPr lang="en-US" sz="1600"/>
              <a:t>3</a:t>
            </a:r>
          </a:p>
        </p:txBody>
      </p:sp>
      <p:sp>
        <p:nvSpPr>
          <p:cNvPr id="145" name="Line 67"/>
          <p:cNvSpPr>
            <a:spLocks noChangeShapeType="1"/>
          </p:cNvSpPr>
          <p:nvPr/>
        </p:nvSpPr>
        <p:spPr bwMode="auto">
          <a:xfrm flipV="1">
            <a:off x="388938" y="2971800"/>
            <a:ext cx="228600" cy="195263"/>
          </a:xfrm>
          <a:prstGeom prst="line">
            <a:avLst/>
          </a:prstGeom>
          <a:noFill/>
          <a:ln w="25400">
            <a:solidFill>
              <a:schemeClr val="tx1"/>
            </a:solidFill>
            <a:round/>
            <a:headEnd/>
            <a:tailEnd/>
          </a:ln>
        </p:spPr>
        <p:txBody>
          <a:bodyPr/>
          <a:lstStyle/>
          <a:p>
            <a:endParaRPr lang="en-US"/>
          </a:p>
        </p:txBody>
      </p:sp>
      <p:sp>
        <p:nvSpPr>
          <p:cNvPr id="146" name="Text Box 68"/>
          <p:cNvSpPr txBox="1">
            <a:spLocks noChangeArrowheads="1"/>
          </p:cNvSpPr>
          <p:nvPr/>
        </p:nvSpPr>
        <p:spPr bwMode="auto">
          <a:xfrm>
            <a:off x="541338" y="2940050"/>
            <a:ext cx="296862" cy="336550"/>
          </a:xfrm>
          <a:prstGeom prst="rect">
            <a:avLst/>
          </a:prstGeom>
          <a:noFill/>
          <a:ln w="9525">
            <a:noFill/>
            <a:miter lim="800000"/>
            <a:headEnd/>
            <a:tailEnd/>
          </a:ln>
        </p:spPr>
        <p:txBody>
          <a:bodyPr wrap="none">
            <a:spAutoFit/>
          </a:bodyPr>
          <a:lstStyle/>
          <a:p>
            <a:r>
              <a:rPr lang="en-US" sz="1600"/>
              <a:t>1</a:t>
            </a:r>
          </a:p>
        </p:txBody>
      </p:sp>
      <p:sp>
        <p:nvSpPr>
          <p:cNvPr id="148" name="Text Box 70"/>
          <p:cNvSpPr txBox="1">
            <a:spLocks noChangeArrowheads="1"/>
          </p:cNvSpPr>
          <p:nvPr/>
        </p:nvSpPr>
        <p:spPr bwMode="auto">
          <a:xfrm>
            <a:off x="1379538" y="1981200"/>
            <a:ext cx="601662" cy="336550"/>
          </a:xfrm>
          <a:prstGeom prst="rect">
            <a:avLst/>
          </a:prstGeom>
          <a:noFill/>
          <a:ln w="9525">
            <a:noFill/>
            <a:miter lim="800000"/>
            <a:headEnd/>
            <a:tailEnd/>
          </a:ln>
        </p:spPr>
        <p:txBody>
          <a:bodyPr wrap="none">
            <a:spAutoFit/>
          </a:bodyPr>
          <a:lstStyle/>
          <a:p>
            <a:r>
              <a:rPr lang="en-US" sz="1600"/>
              <a:t>S1/8</a:t>
            </a:r>
          </a:p>
        </p:txBody>
      </p:sp>
      <p:sp>
        <p:nvSpPr>
          <p:cNvPr id="149" name="Rectangle 71"/>
          <p:cNvSpPr>
            <a:spLocks noChangeArrowheads="1"/>
          </p:cNvSpPr>
          <p:nvPr/>
        </p:nvSpPr>
        <p:spPr bwMode="auto">
          <a:xfrm>
            <a:off x="0" y="5137150"/>
            <a:ext cx="9144000" cy="1676400"/>
          </a:xfrm>
          <a:prstGeom prst="rect">
            <a:avLst/>
          </a:prstGeom>
          <a:solidFill>
            <a:srgbClr val="FFFFCC"/>
          </a:solidFill>
          <a:ln w="9525">
            <a:noFill/>
            <a:miter lim="800000"/>
            <a:headEnd/>
            <a:tailEnd/>
          </a:ln>
        </p:spPr>
        <p:txBody>
          <a:bodyPr anchor="ctr"/>
          <a:lstStyle/>
          <a:p>
            <a:pPr algn="ctr"/>
            <a:r>
              <a:rPr lang="en-US" sz="2700">
                <a:solidFill>
                  <a:srgbClr val="33CC33"/>
                </a:solidFill>
              </a:rPr>
              <a:t>Finally, slash the next team substitution number, as above.</a:t>
            </a:r>
            <a:endParaRPr lang="en-US" sz="2700">
              <a:solidFill>
                <a:schemeClr val="tx2"/>
              </a:solidFill>
            </a:endParaRPr>
          </a:p>
        </p:txBody>
      </p:sp>
      <p:sp>
        <p:nvSpPr>
          <p:cNvPr id="150" name="Line 72"/>
          <p:cNvSpPr>
            <a:spLocks noChangeShapeType="1"/>
          </p:cNvSpPr>
          <p:nvPr/>
        </p:nvSpPr>
        <p:spPr bwMode="auto">
          <a:xfrm flipH="1" flipV="1">
            <a:off x="212725" y="4724400"/>
            <a:ext cx="1103313" cy="990600"/>
          </a:xfrm>
          <a:prstGeom prst="line">
            <a:avLst/>
          </a:prstGeom>
          <a:noFill/>
          <a:ln w="38100">
            <a:solidFill>
              <a:srgbClr val="FF0000"/>
            </a:solidFill>
            <a:round/>
            <a:headEnd/>
            <a:tailEnd type="triangle" w="med" len="med"/>
          </a:ln>
        </p:spPr>
        <p:txBody>
          <a:bodyPr/>
          <a:lstStyle/>
          <a:p>
            <a:endParaRPr lang="en-US"/>
          </a:p>
        </p:txBody>
      </p:sp>
      <p:sp>
        <p:nvSpPr>
          <p:cNvPr id="151" name="Line 73"/>
          <p:cNvSpPr>
            <a:spLocks noChangeShapeType="1"/>
          </p:cNvSpPr>
          <p:nvPr/>
        </p:nvSpPr>
        <p:spPr bwMode="auto">
          <a:xfrm flipV="1">
            <a:off x="76200" y="4605338"/>
            <a:ext cx="136525" cy="119062"/>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en-US" b="1" dirty="0"/>
          </a:p>
        </p:txBody>
      </p:sp>
      <p:sp>
        <p:nvSpPr>
          <p:cNvPr id="152" name="Rectangle 74"/>
          <p:cNvSpPr>
            <a:spLocks noChangeArrowheads="1"/>
          </p:cNvSpPr>
          <p:nvPr/>
        </p:nvSpPr>
        <p:spPr bwMode="auto">
          <a:xfrm>
            <a:off x="15875" y="4343400"/>
            <a:ext cx="9144000" cy="2165350"/>
          </a:xfrm>
          <a:prstGeom prst="rect">
            <a:avLst/>
          </a:prstGeom>
          <a:solidFill>
            <a:srgbClr val="FFFFCC"/>
          </a:solidFill>
          <a:ln w="9525">
            <a:noFill/>
            <a:miter lim="800000"/>
            <a:headEnd/>
            <a:tailEnd/>
          </a:ln>
        </p:spPr>
        <p:txBody>
          <a:bodyPr anchor="ctr"/>
          <a:lstStyle/>
          <a:p>
            <a:pPr algn="ctr"/>
            <a:r>
              <a:rPr lang="en-US" sz="2600">
                <a:solidFill>
                  <a:srgbClr val="33CC33"/>
                </a:solidFill>
              </a:rPr>
              <a:t>OLA requests a substitution #1 for #8. In the “Players Numbers” column slash the number of the current player and record the number of the player who is entering the game.</a:t>
            </a:r>
          </a:p>
        </p:txBody>
      </p:sp>
      <p:sp>
        <p:nvSpPr>
          <p:cNvPr id="82" name="Rectangle 74"/>
          <p:cNvSpPr>
            <a:spLocks noChangeArrowheads="1"/>
          </p:cNvSpPr>
          <p:nvPr/>
        </p:nvSpPr>
        <p:spPr bwMode="auto">
          <a:xfrm>
            <a:off x="0" y="4038600"/>
            <a:ext cx="9144000" cy="2590800"/>
          </a:xfrm>
          <a:prstGeom prst="rect">
            <a:avLst/>
          </a:prstGeom>
          <a:solidFill>
            <a:srgbClr val="FFFFCC"/>
          </a:solidFill>
          <a:ln w="9525">
            <a:noFill/>
            <a:miter lim="800000"/>
            <a:headEnd/>
            <a:tailEnd/>
          </a:ln>
        </p:spPr>
        <p:txBody>
          <a:bodyPr anchor="ctr"/>
          <a:lstStyle/>
          <a:p>
            <a:pPr algn="ctr"/>
            <a:r>
              <a:rPr lang="en-US" sz="2600">
                <a:solidFill>
                  <a:srgbClr val="33CC33"/>
                </a:solidFill>
              </a:rPr>
              <a:t>Then record the sub request on the current service line. You will write a S followed by the entering players number listed first followed by the current players number. These numbers are separated by a slash.  So in this case S1/8</a:t>
            </a:r>
          </a:p>
        </p:txBody>
      </p:sp>
      <p:sp>
        <p:nvSpPr>
          <p:cNvPr id="83" name="Line 72"/>
          <p:cNvSpPr>
            <a:spLocks noChangeShapeType="1"/>
          </p:cNvSpPr>
          <p:nvPr/>
        </p:nvSpPr>
        <p:spPr bwMode="auto">
          <a:xfrm flipH="1" flipV="1">
            <a:off x="1933575" y="2209800"/>
            <a:ext cx="4238625" cy="2362200"/>
          </a:xfrm>
          <a:prstGeom prst="line">
            <a:avLst/>
          </a:prstGeom>
          <a:noFill/>
          <a:ln w="38100">
            <a:solidFill>
              <a:srgbClr val="FF0000"/>
            </a:solidFill>
            <a:round/>
            <a:headEnd/>
            <a:tailEnd type="triangle" w="med" len="med"/>
          </a:ln>
        </p:spPr>
        <p:txBody>
          <a:bodyPr/>
          <a:lstStyle/>
          <a:p>
            <a:endParaRPr lang="en-US"/>
          </a:p>
        </p:txBody>
      </p:sp>
      <p:sp>
        <p:nvSpPr>
          <p:cNvPr id="84" name="Line 72"/>
          <p:cNvSpPr>
            <a:spLocks noChangeShapeType="1"/>
          </p:cNvSpPr>
          <p:nvPr/>
        </p:nvSpPr>
        <p:spPr bwMode="auto">
          <a:xfrm flipH="1" flipV="1">
            <a:off x="768350" y="3090863"/>
            <a:ext cx="4718050" cy="1785937"/>
          </a:xfrm>
          <a:prstGeom prst="line">
            <a:avLst/>
          </a:prstGeom>
          <a:noFill/>
          <a:ln w="38100">
            <a:solidFill>
              <a:srgbClr val="FF0000"/>
            </a:solidFill>
            <a:round/>
            <a:headEnd/>
            <a:tailEnd type="triangle" w="med" len="med"/>
          </a:ln>
        </p:spPr>
        <p:txBody>
          <a:bodyPr/>
          <a:lstStyle/>
          <a:p>
            <a:endParaRPr lang="en-US"/>
          </a:p>
        </p:txBody>
      </p:sp>
      <p:pic>
        <p:nvPicPr>
          <p:cNvPr id="79" name="Picture 33" descr="C:\Users\steve\AppData\Local\Microsoft\Windows\Temporary Internet Files\Content.IE5\Y24QDY76\MC900437044[1].png"/>
          <p:cNvPicPr>
            <a:picLocks noChangeAspect="1" noChangeArrowheads="1"/>
          </p:cNvPicPr>
          <p:nvPr/>
        </p:nvPicPr>
        <p:blipFill>
          <a:blip r:embed="rId3" cstate="print"/>
          <a:srcRect/>
          <a:stretch>
            <a:fillRect/>
          </a:stretch>
        </p:blipFill>
        <p:spPr bwMode="auto">
          <a:xfrm>
            <a:off x="4171950" y="228600"/>
            <a:ext cx="831850" cy="83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45"/>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200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par>
                          <p:cTn id="14" fill="hold" nodeType="afterGroup">
                            <p:stCondLst>
                              <p:cond delay="4500"/>
                            </p:stCondLst>
                            <p:childTnLst>
                              <p:par>
                                <p:cTn id="15" presetID="1" presetClass="entr" presetSubtype="0" fill="hold" grpId="0" nodeType="afterEffect">
                                  <p:stCondLst>
                                    <p:cond delay="2000"/>
                                  </p:stCondLst>
                                  <p:childTnLst>
                                    <p:set>
                                      <p:cBhvr>
                                        <p:cTn id="16" dur="1" fill="hold">
                                          <p:stCondLst>
                                            <p:cond delay="0"/>
                                          </p:stCondLst>
                                        </p:cTn>
                                        <p:tgtEl>
                                          <p:spTgt spid="146"/>
                                        </p:tgtEl>
                                        <p:attrNameLst>
                                          <p:attrName>style.visibility</p:attrName>
                                        </p:attrNameLst>
                                      </p:cBhvr>
                                      <p:to>
                                        <p:strVal val="visible"/>
                                      </p:to>
                                    </p:set>
                                  </p:childTnLst>
                                </p:cTn>
                              </p:par>
                            </p:childTnLst>
                          </p:cTn>
                        </p:par>
                        <p:par>
                          <p:cTn id="17" fill="hold" nodeType="afterGroup">
                            <p:stCondLst>
                              <p:cond delay="6500"/>
                            </p:stCondLst>
                            <p:childTnLst>
                              <p:par>
                                <p:cTn id="18" presetID="10" presetClass="exit" presetSubtype="0" fill="hold" grpId="1" nodeType="afterEffect">
                                  <p:stCondLst>
                                    <p:cond delay="2000"/>
                                  </p:stCondLst>
                                  <p:childTnLst>
                                    <p:animEffect transition="out" filter="fade">
                                      <p:cBhvr>
                                        <p:cTn id="19" dur="500"/>
                                        <p:tgtEl>
                                          <p:spTgt spid="84"/>
                                        </p:tgtEl>
                                      </p:cBhvr>
                                    </p:animEffect>
                                    <p:set>
                                      <p:cBhvr>
                                        <p:cTn id="20" dur="1" fill="hold">
                                          <p:stCondLst>
                                            <p:cond delay="499"/>
                                          </p:stCondLst>
                                        </p:cTn>
                                        <p:tgtEl>
                                          <p:spTgt spid="84"/>
                                        </p:tgtEl>
                                        <p:attrNameLst>
                                          <p:attrName>style.visibility</p:attrName>
                                        </p:attrNameLst>
                                      </p:cBhvr>
                                      <p:to>
                                        <p:strVal val="hidden"/>
                                      </p:to>
                                    </p:set>
                                  </p:childTnLst>
                                </p:cTn>
                              </p:par>
                            </p:childTnLst>
                          </p:cTn>
                        </p:par>
                        <p:par>
                          <p:cTn id="21" fill="hold" nodeType="afterGroup">
                            <p:stCondLst>
                              <p:cond delay="9000"/>
                            </p:stCondLst>
                            <p:childTnLst>
                              <p:par>
                                <p:cTn id="22" presetID="10" presetClass="exit" presetSubtype="0" fill="hold" grpId="1" nodeType="afterEffect">
                                  <p:stCondLst>
                                    <p:cond delay="2000"/>
                                  </p:stCondLst>
                                  <p:childTnLst>
                                    <p:animEffect transition="out" filter="fade">
                                      <p:cBhvr>
                                        <p:cTn id="23" dur="500"/>
                                        <p:tgtEl>
                                          <p:spTgt spid="152"/>
                                        </p:tgtEl>
                                      </p:cBhvr>
                                    </p:animEffect>
                                    <p:set>
                                      <p:cBhvr>
                                        <p:cTn id="24" dur="1" fill="hold">
                                          <p:stCondLst>
                                            <p:cond delay="499"/>
                                          </p:stCondLst>
                                        </p:cTn>
                                        <p:tgtEl>
                                          <p:spTgt spid="152"/>
                                        </p:tgtEl>
                                        <p:attrNameLst>
                                          <p:attrName>style.visibility</p:attrName>
                                        </p:attrNameLst>
                                      </p:cBhvr>
                                      <p:to>
                                        <p:strVal val="hidden"/>
                                      </p:to>
                                    </p:set>
                                  </p:childTnLst>
                                </p:cTn>
                              </p:par>
                            </p:childTnLst>
                          </p:cTn>
                        </p:par>
                        <p:par>
                          <p:cTn id="25" fill="hold" nodeType="afterGroup">
                            <p:stCondLst>
                              <p:cond delay="11500"/>
                            </p:stCondLst>
                            <p:childTnLst>
                              <p:par>
                                <p:cTn id="26" presetID="1" presetClass="entr" presetSubtype="0"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xit" presetSubtype="21" fill="hold" nodeType="clickEffect">
                                  <p:stCondLst>
                                    <p:cond delay="0"/>
                                  </p:stCondLst>
                                  <p:childTnLst>
                                    <p:animEffect transition="out" filter="barn(inVertical)">
                                      <p:cBhvr>
                                        <p:cTn id="31" dur="500"/>
                                        <p:tgtEl>
                                          <p:spTgt spid="79"/>
                                        </p:tgtEl>
                                      </p:cBhvr>
                                    </p:animEffect>
                                    <p:set>
                                      <p:cBhvr>
                                        <p:cTn id="32" dur="1" fill="hold">
                                          <p:stCondLst>
                                            <p:cond delay="499"/>
                                          </p:stCondLst>
                                        </p:cTn>
                                        <p:tgtEl>
                                          <p:spTgt spid="79"/>
                                        </p:tgtEl>
                                        <p:attrNameLst>
                                          <p:attrName>style.visibility</p:attrName>
                                        </p:attrNameLst>
                                      </p:cBhvr>
                                      <p:to>
                                        <p:strVal val="hidden"/>
                                      </p:to>
                                    </p:se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childTnLst>
                                </p:cTn>
                              </p:par>
                            </p:childTnLst>
                          </p:cTn>
                        </p:par>
                        <p:par>
                          <p:cTn id="36" fill="hold" nodeType="afterGroup">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nodeType="afterGroup">
                            <p:stCondLst>
                              <p:cond delay="1000"/>
                            </p:stCondLst>
                            <p:childTnLst>
                              <p:par>
                                <p:cTn id="41" presetID="1" presetClass="entr" presetSubtype="0" fill="hold" grpId="0" nodeType="afterEffect">
                                  <p:stCondLst>
                                    <p:cond delay="2000"/>
                                  </p:stCondLst>
                                  <p:childTnLst>
                                    <p:set>
                                      <p:cBhvr>
                                        <p:cTn id="42" dur="1" fill="hold">
                                          <p:stCondLst>
                                            <p:cond delay="0"/>
                                          </p:stCondLst>
                                        </p:cTn>
                                        <p:tgtEl>
                                          <p:spTgt spid="148"/>
                                        </p:tgtEl>
                                        <p:attrNameLst>
                                          <p:attrName>style.visibility</p:attrName>
                                        </p:attrNameLst>
                                      </p:cBhvr>
                                      <p:to>
                                        <p:strVal val="visible"/>
                                      </p:to>
                                    </p:set>
                                  </p:childTnLst>
                                </p:cTn>
                              </p:par>
                            </p:childTnLst>
                          </p:cTn>
                        </p:par>
                        <p:par>
                          <p:cTn id="43" fill="hold" nodeType="afterGroup">
                            <p:stCondLst>
                              <p:cond delay="3000"/>
                            </p:stCondLst>
                            <p:childTnLst>
                              <p:par>
                                <p:cTn id="44" presetID="10" presetClass="exit" presetSubtype="0" fill="hold" grpId="1" nodeType="afterEffect">
                                  <p:stCondLst>
                                    <p:cond delay="2000"/>
                                  </p:stCondLst>
                                  <p:childTnLst>
                                    <p:animEffect transition="out" filter="fade">
                                      <p:cBhvr>
                                        <p:cTn id="45" dur="500"/>
                                        <p:tgtEl>
                                          <p:spTgt spid="83"/>
                                        </p:tgtEl>
                                      </p:cBhvr>
                                    </p:animEffect>
                                    <p:set>
                                      <p:cBhvr>
                                        <p:cTn id="46" dur="1" fill="hold">
                                          <p:stCondLst>
                                            <p:cond delay="499"/>
                                          </p:stCondLst>
                                        </p:cTn>
                                        <p:tgtEl>
                                          <p:spTgt spid="83"/>
                                        </p:tgtEl>
                                        <p:attrNameLst>
                                          <p:attrName>style.visibility</p:attrName>
                                        </p:attrNameLst>
                                      </p:cBhvr>
                                      <p:to>
                                        <p:strVal val="hidden"/>
                                      </p:to>
                                    </p:set>
                                  </p:childTnLst>
                                </p:cTn>
                              </p:par>
                            </p:childTnLst>
                          </p:cTn>
                        </p:par>
                        <p:par>
                          <p:cTn id="47" fill="hold" nodeType="afterGroup">
                            <p:stCondLst>
                              <p:cond delay="5500"/>
                            </p:stCondLst>
                            <p:childTnLst>
                              <p:par>
                                <p:cTn id="48" presetID="10" presetClass="exit" presetSubtype="0" fill="hold" grpId="1" nodeType="afterEffect">
                                  <p:stCondLst>
                                    <p:cond delay="2000"/>
                                  </p:stCondLst>
                                  <p:childTnLst>
                                    <p:animEffect transition="out" filter="fade">
                                      <p:cBhvr>
                                        <p:cTn id="49" dur="500"/>
                                        <p:tgtEl>
                                          <p:spTgt spid="82"/>
                                        </p:tgtEl>
                                      </p:cBhvr>
                                    </p:animEffect>
                                    <p:set>
                                      <p:cBhvr>
                                        <p:cTn id="50" dur="1" fill="hold">
                                          <p:stCondLst>
                                            <p:cond delay="499"/>
                                          </p:stCondLst>
                                        </p:cTn>
                                        <p:tgtEl>
                                          <p:spTgt spid="82"/>
                                        </p:tgtEl>
                                        <p:attrNameLst>
                                          <p:attrName>style.visibility</p:attrName>
                                        </p:attrNameLst>
                                      </p:cBhvr>
                                      <p:to>
                                        <p:strVal val="hidden"/>
                                      </p:to>
                                    </p:set>
                                  </p:childTnLst>
                                </p:cTn>
                              </p:par>
                            </p:childTnLst>
                          </p:cTn>
                        </p:par>
                        <p:par>
                          <p:cTn id="51" fill="hold" nodeType="afterGroup">
                            <p:stCondLst>
                              <p:cond delay="8000"/>
                            </p:stCondLst>
                            <p:childTnLst>
                              <p:par>
                                <p:cTn id="52" presetID="1" presetClass="entr" presetSubtype="0" fill="hold" nodeType="afterEffect">
                                  <p:stCondLst>
                                    <p:cond delay="0"/>
                                  </p:stCondLst>
                                  <p:childTnLst>
                                    <p:set>
                                      <p:cBhvr>
                                        <p:cTn id="53" dur="1" fill="hold">
                                          <p:stCondLst>
                                            <p:cond delay="0"/>
                                          </p:stCondLst>
                                        </p:cTn>
                                        <p:tgtEl>
                                          <p:spTgt spid="7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xit" presetSubtype="21" fill="hold" nodeType="clickEffect">
                                  <p:stCondLst>
                                    <p:cond delay="0"/>
                                  </p:stCondLst>
                                  <p:childTnLst>
                                    <p:animEffect transition="out" filter="barn(inVertical)">
                                      <p:cBhvr>
                                        <p:cTn id="57" dur="500"/>
                                        <p:tgtEl>
                                          <p:spTgt spid="79"/>
                                        </p:tgtEl>
                                      </p:cBhvr>
                                    </p:animEffect>
                                    <p:set>
                                      <p:cBhvr>
                                        <p:cTn id="58" dur="1" fill="hold">
                                          <p:stCondLst>
                                            <p:cond delay="499"/>
                                          </p:stCondLst>
                                        </p:cTn>
                                        <p:tgtEl>
                                          <p:spTgt spid="79"/>
                                        </p:tgtEl>
                                        <p:attrNameLst>
                                          <p:attrName>style.visibility</p:attrName>
                                        </p:attrNameLst>
                                      </p:cBhvr>
                                      <p:to>
                                        <p:strVal val="hidden"/>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49"/>
                                        </p:tgtEl>
                                        <p:attrNameLst>
                                          <p:attrName>style.visibility</p:attrName>
                                        </p:attrNameLst>
                                      </p:cBhvr>
                                      <p:to>
                                        <p:strVal val="visible"/>
                                      </p:to>
                                    </p:set>
                                  </p:childTnLst>
                                </p:cTn>
                              </p:par>
                            </p:childTnLst>
                          </p:cTn>
                        </p:par>
                        <p:par>
                          <p:cTn id="62" fill="hold" nodeType="afterGroup">
                            <p:stCondLst>
                              <p:cond delay="500"/>
                            </p:stCondLst>
                            <p:childTnLst>
                              <p:par>
                                <p:cTn id="63" presetID="10" presetClass="entr" presetSubtype="0" fill="hold" grpId="0" nodeType="afterEffect">
                                  <p:stCondLst>
                                    <p:cond delay="2000"/>
                                  </p:stCondLst>
                                  <p:childTnLst>
                                    <p:set>
                                      <p:cBhvr>
                                        <p:cTn id="64" dur="1" fill="hold">
                                          <p:stCondLst>
                                            <p:cond delay="0"/>
                                          </p:stCondLst>
                                        </p:cTn>
                                        <p:tgtEl>
                                          <p:spTgt spid="150"/>
                                        </p:tgtEl>
                                        <p:attrNameLst>
                                          <p:attrName>style.visibility</p:attrName>
                                        </p:attrNameLst>
                                      </p:cBhvr>
                                      <p:to>
                                        <p:strVal val="visible"/>
                                      </p:to>
                                    </p:set>
                                    <p:animEffect transition="in" filter="fade">
                                      <p:cBhvr>
                                        <p:cTn id="65" dur="500"/>
                                        <p:tgtEl>
                                          <p:spTgt spid="150"/>
                                        </p:tgtEl>
                                      </p:cBhvr>
                                    </p:animEffect>
                                  </p:childTnLst>
                                </p:cTn>
                              </p:par>
                            </p:childTnLst>
                          </p:cTn>
                        </p:par>
                        <p:par>
                          <p:cTn id="66" fill="hold" nodeType="afterGroup">
                            <p:stCondLst>
                              <p:cond delay="3000"/>
                            </p:stCondLst>
                            <p:childTnLst>
                              <p:par>
                                <p:cTn id="67" presetID="1" presetClass="entr" presetSubtype="0" fill="hold" nodeType="afterEffect">
                                  <p:stCondLst>
                                    <p:cond delay="2000"/>
                                  </p:stCondLst>
                                  <p:childTnLst>
                                    <p:set>
                                      <p:cBhvr>
                                        <p:cTn id="68" dur="1" fill="hold">
                                          <p:stCondLst>
                                            <p:cond delay="0"/>
                                          </p:stCondLst>
                                        </p:cTn>
                                        <p:tgtEl>
                                          <p:spTgt spid="151"/>
                                        </p:tgtEl>
                                        <p:attrNameLst>
                                          <p:attrName>style.visibility</p:attrName>
                                        </p:attrNameLst>
                                      </p:cBhvr>
                                      <p:to>
                                        <p:strVal val="visible"/>
                                      </p:to>
                                    </p:set>
                                  </p:childTnLst>
                                </p:cTn>
                              </p:par>
                            </p:childTnLst>
                          </p:cTn>
                        </p:par>
                        <p:par>
                          <p:cTn id="69" fill="hold" nodeType="afterGroup">
                            <p:stCondLst>
                              <p:cond delay="5000"/>
                            </p:stCondLst>
                            <p:childTnLst>
                              <p:par>
                                <p:cTn id="70" presetID="10" presetClass="exit" presetSubtype="0" fill="hold" grpId="1" nodeType="afterEffect">
                                  <p:stCondLst>
                                    <p:cond delay="2000"/>
                                  </p:stCondLst>
                                  <p:childTnLst>
                                    <p:animEffect transition="out" filter="fade">
                                      <p:cBhvr>
                                        <p:cTn id="71" dur="500"/>
                                        <p:tgtEl>
                                          <p:spTgt spid="149"/>
                                        </p:tgtEl>
                                      </p:cBhvr>
                                    </p:animEffect>
                                    <p:set>
                                      <p:cBhvr>
                                        <p:cTn id="72" dur="1" fill="hold">
                                          <p:stCondLst>
                                            <p:cond delay="499"/>
                                          </p:stCondLst>
                                        </p:cTn>
                                        <p:tgtEl>
                                          <p:spTgt spid="149"/>
                                        </p:tgtEl>
                                        <p:attrNameLst>
                                          <p:attrName>style.visibility</p:attrName>
                                        </p:attrNameLst>
                                      </p:cBhvr>
                                      <p:to>
                                        <p:strVal val="hidden"/>
                                      </p:to>
                                    </p:set>
                                  </p:childTnLst>
                                </p:cTn>
                              </p:par>
                              <p:par>
                                <p:cTn id="73" presetID="10" presetClass="exit" presetSubtype="0" fill="hold" grpId="1" nodeType="withEffect">
                                  <p:stCondLst>
                                    <p:cond delay="2000"/>
                                  </p:stCondLst>
                                  <p:childTnLst>
                                    <p:animEffect transition="out" filter="fade">
                                      <p:cBhvr>
                                        <p:cTn id="74" dur="500"/>
                                        <p:tgtEl>
                                          <p:spTgt spid="150"/>
                                        </p:tgtEl>
                                      </p:cBhvr>
                                    </p:animEffect>
                                    <p:set>
                                      <p:cBhvr>
                                        <p:cTn id="75" dur="1" fill="hold">
                                          <p:stCondLst>
                                            <p:cond delay="499"/>
                                          </p:stCondLst>
                                        </p:cTn>
                                        <p:tgtEl>
                                          <p:spTgt spid="150"/>
                                        </p:tgtEl>
                                        <p:attrNameLst>
                                          <p:attrName>style.visibility</p:attrName>
                                        </p:attrNameLst>
                                      </p:cBhvr>
                                      <p:to>
                                        <p:strVal val="hidden"/>
                                      </p:to>
                                    </p:set>
                                  </p:childTnLst>
                                </p:cTn>
                              </p:par>
                            </p:childTnLst>
                          </p:cTn>
                        </p:par>
                        <p:par>
                          <p:cTn id="76" fill="hold" nodeType="afterGroup">
                            <p:stCondLst>
                              <p:cond delay="7500"/>
                            </p:stCondLst>
                            <p:childTnLst>
                              <p:par>
                                <p:cTn id="77" presetID="1" presetClass="entr" presetSubtype="0"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p:bldP spid="148" grpId="0"/>
      <p:bldP spid="149" grpId="0" animBg="1"/>
      <p:bldP spid="149" grpId="1" animBg="1"/>
      <p:bldP spid="150" grpId="0" animBg="1"/>
      <p:bldP spid="150" grpId="1" animBg="1"/>
      <p:bldP spid="152" grpId="0" animBg="1"/>
      <p:bldP spid="152" grpId="1" animBg="1"/>
      <p:bldP spid="82" grpId="0" animBg="1"/>
      <p:bldP spid="82" grpId="1" animBg="1"/>
      <p:bldP spid="83" grpId="0" animBg="1"/>
      <p:bldP spid="83" grpId="1" animBg="1"/>
      <p:bldP spid="84" grpId="0" animBg="1"/>
      <p:bldP spid="84"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17678</TotalTime>
  <Words>2657</Words>
  <Application>Microsoft Office PowerPoint</Application>
  <PresentationFormat>On-screen Show (4:3)</PresentationFormat>
  <Paragraphs>734</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Manager>Michelle Prater</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Kenyon</dc:creator>
  <cp:lastModifiedBy>praterm00</cp:lastModifiedBy>
  <cp:revision>217</cp:revision>
  <dcterms:created xsi:type="dcterms:W3CDTF">2005-05-07T16:21:18Z</dcterms:created>
  <dcterms:modified xsi:type="dcterms:W3CDTF">2012-07-10T22:10:19Z</dcterms:modified>
</cp:coreProperties>
</file>